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6" r:id="rId2"/>
  </p:sldMasterIdLst>
  <p:notesMasterIdLst>
    <p:notesMasterId r:id="rId16"/>
  </p:notesMasterIdLst>
  <p:sldIdLst>
    <p:sldId id="280" r:id="rId3"/>
    <p:sldId id="258" r:id="rId4"/>
    <p:sldId id="257" r:id="rId5"/>
    <p:sldId id="260" r:id="rId6"/>
    <p:sldId id="264" r:id="rId7"/>
    <p:sldId id="284" r:id="rId8"/>
    <p:sldId id="259" r:id="rId9"/>
    <p:sldId id="287" r:id="rId10"/>
    <p:sldId id="262" r:id="rId11"/>
    <p:sldId id="288" r:id="rId12"/>
    <p:sldId id="268" r:id="rId13"/>
    <p:sldId id="283" r:id="rId14"/>
    <p:sldId id="299" r:id="rId15"/>
  </p:sldIdLst>
  <p:sldSz cx="12192000" cy="6858000"/>
  <p:notesSz cx="6858000" cy="9144000"/>
  <p:embeddedFontLst>
    <p:embeddedFont>
      <p:font typeface="微软雅黑" pitchFamily="34" charset="-122"/>
      <p:regular r:id="rId17"/>
      <p:bold r:id="rId18"/>
    </p:embeddedFont>
    <p:embeddedFont>
      <p:font typeface="包图小白体" charset="-122"/>
      <p:regular r:id="rId19"/>
    </p:embeddedFont>
    <p:embeddedFont>
      <p:font typeface="等线" charset="-122"/>
      <p:regular r:id="rId20"/>
    </p:embeddedFont>
    <p:embeddedFont>
      <p:font typeface="楷体_GB2312" pitchFamily="49" charset="-122"/>
      <p:regular r:id="rId21"/>
    </p:embeddedFont>
    <p:embeddedFont>
      <p:font typeface="Englebert" charset="-122"/>
      <p:regular r:id="rId22"/>
    </p:embeddedFont>
    <p:embeddedFont>
      <p:font typeface="黑体" pitchFamily="49" charset="-122"/>
      <p:regular r:id="rId23"/>
    </p:embeddedFont>
    <p:embeddedFont>
      <p:font typeface="楷体" pitchFamily="49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Zilla Slab Light" charset="-122"/>
      <p:regular r:id="rId29"/>
    </p:embeddedFont>
    <p:embeddedFont>
      <p:font typeface="Roboto Slab Regular" charset="0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1D68"/>
    <a:srgbClr val="7660A8"/>
    <a:srgbClr val="D678AE"/>
    <a:srgbClr val="FFC465"/>
    <a:srgbClr val="FFD797"/>
    <a:srgbClr val="7F62A9"/>
    <a:srgbClr val="A08BBF"/>
    <a:srgbClr val="FFCB74"/>
    <a:srgbClr val="715F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210" y="-108"/>
      </p:cViewPr>
      <p:guideLst>
        <p:guide orient="horz" pos="2645"/>
        <p:guide pos="873"/>
        <p:guide pos="67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2D14-E137-42A4-BCDC-615AFA632D57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4C9510-79DC-4600-877A-C988DB254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547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g55320d76d5_1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5" name="Google Shape;1315;g55320d76d5_1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4dfce81f19_0_17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4dfce81f19_0_17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54d0e54301_1_6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54d0e54301_1_6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55320d76d5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55320d76d5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" name="Google Shape;1403;g5540b6adc3_2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4" name="Google Shape;1404;g5540b6adc3_2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TLE OPENING" userDrawn="1">
  <p:cSld name="BIG TITTLE OPENING">
    <p:bg>
      <p:bgPr>
        <a:solidFill>
          <a:srgbClr val="AFA8D0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4852" y="2010749"/>
            <a:ext cx="235" cy="2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>
            <a:off x="24852" y="3225644"/>
            <a:ext cx="235" cy="2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/>
          <p:nvPr/>
        </p:nvSpPr>
        <p:spPr>
          <a:xfrm flipH="1">
            <a:off x="1526022" y="12164"/>
            <a:ext cx="235" cy="2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Google Shape;13;p2"/>
          <p:cNvSpPr/>
          <p:nvPr/>
        </p:nvSpPr>
        <p:spPr>
          <a:xfrm flipH="1">
            <a:off x="1526022" y="12164"/>
            <a:ext cx="235" cy="2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 flipH="1">
            <a:off x="7306833" y="5030026"/>
            <a:ext cx="4144400" cy="7020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 panose="02010600030101010101"/>
              <a:buNone/>
              <a:defRPr sz="1600"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 1">
  <p:cSld name="FOUR COLUMNS 1">
    <p:bg>
      <p:bgPr>
        <a:solidFill>
          <a:srgbClr val="AFA8D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1"/>
          <p:cNvPicPr preferRelativeResize="0"/>
          <p:nvPr/>
        </p:nvPicPr>
        <p:blipFill rotWithShape="1">
          <a:blip r:embed="rId2"/>
          <a:srcRect l="13058" t="14965" b="58884"/>
          <a:stretch>
            <a:fillRect/>
          </a:stretch>
        </p:blipFill>
        <p:spPr>
          <a:xfrm>
            <a:off x="3032767" y="5308675"/>
            <a:ext cx="9159227" cy="1549677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1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1821500" y="3591552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ubTitle" idx="2"/>
          </p:nvPr>
        </p:nvSpPr>
        <p:spPr>
          <a:xfrm>
            <a:off x="1821500" y="3165130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ubTitle" idx="3"/>
          </p:nvPr>
        </p:nvSpPr>
        <p:spPr>
          <a:xfrm>
            <a:off x="4005500" y="3591552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subTitle" idx="4"/>
          </p:nvPr>
        </p:nvSpPr>
        <p:spPr>
          <a:xfrm>
            <a:off x="4005500" y="3165130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subTitle" idx="5"/>
          </p:nvPr>
        </p:nvSpPr>
        <p:spPr>
          <a:xfrm>
            <a:off x="6189500" y="3591552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subTitle" idx="6"/>
          </p:nvPr>
        </p:nvSpPr>
        <p:spPr>
          <a:xfrm>
            <a:off x="6189500" y="3165130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subTitle" idx="7"/>
          </p:nvPr>
        </p:nvSpPr>
        <p:spPr>
          <a:xfrm>
            <a:off x="8373500" y="3591552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subTitle" idx="8"/>
          </p:nvPr>
        </p:nvSpPr>
        <p:spPr>
          <a:xfrm>
            <a:off x="8373500" y="3165130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2">
  <p:cSld name="TITLE + SUBTITLE 2">
    <p:bg>
      <p:bgPr>
        <a:solidFill>
          <a:srgbClr val="AFA8D0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2"/>
          <p:cNvPicPr preferRelativeResize="0"/>
          <p:nvPr/>
        </p:nvPicPr>
        <p:blipFill rotWithShape="1">
          <a:blip r:embed="rId2"/>
          <a:srcRect l="11620" r="3991"/>
          <a:stretch>
            <a:fillRect/>
          </a:stretch>
        </p:blipFill>
        <p:spPr>
          <a:xfrm>
            <a:off x="2368167" y="0"/>
            <a:ext cx="9674760" cy="6449132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2"/>
          <p:cNvSpPr txBox="1">
            <a:spLocks noGrp="1"/>
          </p:cNvSpPr>
          <p:nvPr>
            <p:ph type="title" hasCustomPrompt="1"/>
          </p:nvPr>
        </p:nvSpPr>
        <p:spPr>
          <a:xfrm>
            <a:off x="812569" y="2057773"/>
            <a:ext cx="2734800" cy="1707688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88" name="Google Shape;88;p12"/>
          <p:cNvSpPr txBox="1">
            <a:spLocks noGrp="1"/>
          </p:cNvSpPr>
          <p:nvPr>
            <p:ph type="ctrTitle" idx="2"/>
          </p:nvPr>
        </p:nvSpPr>
        <p:spPr>
          <a:xfrm>
            <a:off x="812567" y="3469346"/>
            <a:ext cx="9094800" cy="16204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 flipH="1">
            <a:off x="812567" y="4812915"/>
            <a:ext cx="4144400" cy="7020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 panose="02010600030101010101"/>
              <a:buNone/>
              <a:defRPr sz="1600"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3">
  <p:cSld name="TITLE + SUBTITLE 3">
    <p:bg>
      <p:bgPr>
        <a:solidFill>
          <a:srgbClr val="AFA8D0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3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 flipH="1">
            <a:off x="0" y="1"/>
            <a:ext cx="12192000" cy="685838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>
            <a:spLocks noGrp="1"/>
          </p:cNvSpPr>
          <p:nvPr>
            <p:ph type="title" hasCustomPrompt="1"/>
          </p:nvPr>
        </p:nvSpPr>
        <p:spPr>
          <a:xfrm flipH="1">
            <a:off x="8640833" y="2057773"/>
            <a:ext cx="2734800" cy="1707688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3"/>
          <p:cNvSpPr txBox="1">
            <a:spLocks noGrp="1"/>
          </p:cNvSpPr>
          <p:nvPr>
            <p:ph type="ctrTitle" idx="2"/>
          </p:nvPr>
        </p:nvSpPr>
        <p:spPr>
          <a:xfrm flipH="1">
            <a:off x="2280833" y="3469346"/>
            <a:ext cx="9094800" cy="16204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subTitle" idx="1"/>
          </p:nvPr>
        </p:nvSpPr>
        <p:spPr>
          <a:xfrm>
            <a:off x="7231233" y="4812915"/>
            <a:ext cx="4144400" cy="7020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 panose="02010600030101010101"/>
              <a:buNone/>
              <a:defRPr sz="1600"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bg>
      <p:bgPr>
        <a:solidFill>
          <a:srgbClr val="AFA8D0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/>
          <a:srcRect r="69858" b="58913"/>
          <a:stretch>
            <a:fillRect/>
          </a:stretch>
        </p:blipFill>
        <p:spPr>
          <a:xfrm>
            <a:off x="11567" y="1"/>
            <a:ext cx="1912000" cy="14661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bg>
      <p:bgPr>
        <a:solidFill>
          <a:srgbClr val="AFA8D0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7"/>
          <p:cNvPicPr preferRelativeResize="0"/>
          <p:nvPr/>
        </p:nvPicPr>
        <p:blipFill rotWithShape="1">
          <a:blip r:embed="rId2"/>
          <a:srcRect t="9" b="9"/>
          <a:stretch>
            <a:fillRect/>
          </a:stretch>
        </p:blipFill>
        <p:spPr>
          <a:xfrm>
            <a:off x="0" y="0"/>
            <a:ext cx="12192000" cy="6858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7"/>
          <p:cNvPicPr preferRelativeResize="0"/>
          <p:nvPr/>
        </p:nvPicPr>
        <p:blipFill rotWithShape="1">
          <a:blip r:embed="rId3"/>
          <a:srcRect b="73756"/>
          <a:stretch>
            <a:fillRect/>
          </a:stretch>
        </p:blipFill>
        <p:spPr>
          <a:xfrm>
            <a:off x="6564500" y="6027578"/>
            <a:ext cx="5627493" cy="830772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7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4">
  <p:cSld name="TITLE + SUBTITLE 4">
    <p:bg>
      <p:bgPr>
        <a:solidFill>
          <a:srgbClr val="AFA8D0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8"/>
          <p:cNvPicPr preferRelativeResize="0"/>
          <p:nvPr/>
        </p:nvPicPr>
        <p:blipFill rotWithShape="1">
          <a:blip r:embed="rId2"/>
          <a:srcRect l="30429"/>
          <a:stretch>
            <a:fillRect/>
          </a:stretch>
        </p:blipFill>
        <p:spPr>
          <a:xfrm>
            <a:off x="3709733" y="0"/>
            <a:ext cx="8482267" cy="6858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8"/>
          <p:cNvSpPr txBox="1">
            <a:spLocks noGrp="1"/>
          </p:cNvSpPr>
          <p:nvPr>
            <p:ph type="title" hasCustomPrompt="1"/>
          </p:nvPr>
        </p:nvSpPr>
        <p:spPr>
          <a:xfrm>
            <a:off x="812569" y="2057773"/>
            <a:ext cx="2734800" cy="1707688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09" name="Google Shape;109;p18"/>
          <p:cNvSpPr txBox="1">
            <a:spLocks noGrp="1"/>
          </p:cNvSpPr>
          <p:nvPr>
            <p:ph type="ctrTitle" idx="2"/>
          </p:nvPr>
        </p:nvSpPr>
        <p:spPr>
          <a:xfrm>
            <a:off x="812567" y="3469346"/>
            <a:ext cx="9094800" cy="16204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8"/>
          <p:cNvSpPr txBox="1">
            <a:spLocks noGrp="1"/>
          </p:cNvSpPr>
          <p:nvPr>
            <p:ph type="subTitle" idx="1"/>
          </p:nvPr>
        </p:nvSpPr>
        <p:spPr>
          <a:xfrm flipH="1">
            <a:off x="812567" y="4812915"/>
            <a:ext cx="4144400" cy="7020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 panose="02010600030101010101"/>
              <a:buNone/>
              <a:defRPr sz="1600"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 4">
  <p:cSld name="TITLE + DESIGN  4">
    <p:bg>
      <p:bgPr>
        <a:solidFill>
          <a:srgbClr val="AFA8D0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9"/>
          <p:cNvPicPr preferRelativeResize="0"/>
          <p:nvPr/>
        </p:nvPicPr>
        <p:blipFill rotWithShape="1">
          <a:blip r:embed="rId2"/>
          <a:srcRect l="33457"/>
          <a:stretch>
            <a:fillRect/>
          </a:stretch>
        </p:blipFill>
        <p:spPr>
          <a:xfrm rot="10800000">
            <a:off x="0" y="2252748"/>
            <a:ext cx="5447000" cy="4605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9"/>
          <p:cNvPicPr preferRelativeResize="0"/>
          <p:nvPr/>
        </p:nvPicPr>
        <p:blipFill rotWithShape="1">
          <a:blip r:embed="rId3"/>
          <a:srcRect l="32313" b="44084"/>
          <a:stretch>
            <a:fillRect/>
          </a:stretch>
        </p:blipFill>
        <p:spPr>
          <a:xfrm>
            <a:off x="4641900" y="0"/>
            <a:ext cx="7550107" cy="3508749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9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5">
  <p:cSld name="TITLE + SUBTITLE 5">
    <p:bg>
      <p:bgPr>
        <a:solidFill>
          <a:srgbClr val="AFA8D0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0"/>
          <p:cNvPicPr preferRelativeResize="0"/>
          <p:nvPr/>
        </p:nvPicPr>
        <p:blipFill rotWithShape="1">
          <a:blip r:embed="rId2"/>
          <a:srcRect r="20420"/>
          <a:stretch>
            <a:fillRect/>
          </a:stretch>
        </p:blipFill>
        <p:spPr>
          <a:xfrm>
            <a:off x="-29603" y="1"/>
            <a:ext cx="7801907" cy="5514952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0"/>
          <p:cNvSpPr txBox="1">
            <a:spLocks noGrp="1"/>
          </p:cNvSpPr>
          <p:nvPr>
            <p:ph type="title" hasCustomPrompt="1"/>
          </p:nvPr>
        </p:nvSpPr>
        <p:spPr>
          <a:xfrm flipH="1">
            <a:off x="8640833" y="2057773"/>
            <a:ext cx="2734800" cy="1707688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18" name="Google Shape;118;p20"/>
          <p:cNvSpPr txBox="1">
            <a:spLocks noGrp="1"/>
          </p:cNvSpPr>
          <p:nvPr>
            <p:ph type="ctrTitle" idx="2"/>
          </p:nvPr>
        </p:nvSpPr>
        <p:spPr>
          <a:xfrm flipH="1">
            <a:off x="2280833" y="3469346"/>
            <a:ext cx="9094800" cy="16204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0"/>
          <p:cNvSpPr txBox="1">
            <a:spLocks noGrp="1"/>
          </p:cNvSpPr>
          <p:nvPr>
            <p:ph type="subTitle" idx="1"/>
          </p:nvPr>
        </p:nvSpPr>
        <p:spPr>
          <a:xfrm>
            <a:off x="7231233" y="4812915"/>
            <a:ext cx="4144400" cy="7020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 panose="02010600030101010101"/>
              <a:buNone/>
              <a:defRPr sz="1600"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 ">
  <p:cSld name="TABLE OF CONTENT ">
    <p:bg>
      <p:bgPr>
        <a:solidFill>
          <a:srgbClr val="AFA8D0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1428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>
            <a:spLocks noGrp="1"/>
          </p:cNvSpPr>
          <p:nvPr>
            <p:ph type="ctrTitle"/>
          </p:nvPr>
        </p:nvSpPr>
        <p:spPr>
          <a:xfrm>
            <a:off x="4119584" y="1414806"/>
            <a:ext cx="2815200" cy="4928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4119599" y="1725756"/>
            <a:ext cx="2024800" cy="4380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2887065" y="1272465"/>
            <a:ext cx="1374800" cy="109085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ctrTitle" idx="3"/>
          </p:nvPr>
        </p:nvSpPr>
        <p:spPr>
          <a:xfrm>
            <a:off x="7113517" y="1414806"/>
            <a:ext cx="2815200" cy="4928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4"/>
          </p:nvPr>
        </p:nvSpPr>
        <p:spPr>
          <a:xfrm>
            <a:off x="7113529" y="1725756"/>
            <a:ext cx="2024800" cy="4380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 idx="5" hasCustomPrompt="1"/>
          </p:nvPr>
        </p:nvSpPr>
        <p:spPr>
          <a:xfrm>
            <a:off x="5884333" y="1272465"/>
            <a:ext cx="1374800" cy="109085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" name="Google Shape;24;p3"/>
          <p:cNvSpPr txBox="1">
            <a:spLocks noGrp="1"/>
          </p:cNvSpPr>
          <p:nvPr>
            <p:ph type="ctrTitle" idx="6"/>
          </p:nvPr>
        </p:nvSpPr>
        <p:spPr>
          <a:xfrm>
            <a:off x="4119584" y="2796344"/>
            <a:ext cx="2815200" cy="4928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7"/>
          </p:nvPr>
        </p:nvSpPr>
        <p:spPr>
          <a:xfrm>
            <a:off x="4119599" y="3107293"/>
            <a:ext cx="2024800" cy="4380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title" idx="8" hasCustomPrompt="1"/>
          </p:nvPr>
        </p:nvSpPr>
        <p:spPr>
          <a:xfrm>
            <a:off x="2887065" y="2654004"/>
            <a:ext cx="1374800" cy="109085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ctrTitle" idx="9"/>
          </p:nvPr>
        </p:nvSpPr>
        <p:spPr>
          <a:xfrm>
            <a:off x="7113517" y="2796344"/>
            <a:ext cx="2815200" cy="4928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3"/>
          </p:nvPr>
        </p:nvSpPr>
        <p:spPr>
          <a:xfrm>
            <a:off x="7113529" y="3107293"/>
            <a:ext cx="2024800" cy="4380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title" idx="14" hasCustomPrompt="1"/>
          </p:nvPr>
        </p:nvSpPr>
        <p:spPr>
          <a:xfrm>
            <a:off x="5884333" y="2654004"/>
            <a:ext cx="1374800" cy="109085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0" name="Google Shape;30;p3"/>
          <p:cNvSpPr txBox="1">
            <a:spLocks noGrp="1"/>
          </p:cNvSpPr>
          <p:nvPr>
            <p:ph type="ctrTitle" idx="15"/>
          </p:nvPr>
        </p:nvSpPr>
        <p:spPr>
          <a:xfrm>
            <a:off x="4119584" y="4177882"/>
            <a:ext cx="2815200" cy="4928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subTitle" idx="16"/>
          </p:nvPr>
        </p:nvSpPr>
        <p:spPr>
          <a:xfrm>
            <a:off x="4119599" y="4488831"/>
            <a:ext cx="2024800" cy="4380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title" idx="17" hasCustomPrompt="1"/>
          </p:nvPr>
        </p:nvSpPr>
        <p:spPr>
          <a:xfrm>
            <a:off x="2887065" y="4035541"/>
            <a:ext cx="1374800" cy="109085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3" name="Google Shape;33;p3"/>
          <p:cNvSpPr txBox="1">
            <a:spLocks noGrp="1"/>
          </p:cNvSpPr>
          <p:nvPr>
            <p:ph type="ctrTitle" idx="18"/>
          </p:nvPr>
        </p:nvSpPr>
        <p:spPr>
          <a:xfrm>
            <a:off x="7113517" y="4177882"/>
            <a:ext cx="2815200" cy="4928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9pPr>
          </a:lstStyle>
          <a:p>
            <a:endParaRPr/>
          </a:p>
        </p:txBody>
      </p:sp>
      <p:sp>
        <p:nvSpPr>
          <p:cNvPr id="34" name="Google Shape;34;p3"/>
          <p:cNvSpPr txBox="1">
            <a:spLocks noGrp="1"/>
          </p:cNvSpPr>
          <p:nvPr>
            <p:ph type="subTitle" idx="19"/>
          </p:nvPr>
        </p:nvSpPr>
        <p:spPr>
          <a:xfrm>
            <a:off x="7113529" y="4488831"/>
            <a:ext cx="2024800" cy="4380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/>
            </a:lvl9pPr>
          </a:lstStyle>
          <a:p>
            <a:endParaRPr/>
          </a:p>
        </p:txBody>
      </p:sp>
      <p:sp>
        <p:nvSpPr>
          <p:cNvPr id="35" name="Google Shape;35;p3"/>
          <p:cNvSpPr txBox="1">
            <a:spLocks noGrp="1"/>
          </p:cNvSpPr>
          <p:nvPr>
            <p:ph type="title" idx="20" hasCustomPrompt="1"/>
          </p:nvPr>
        </p:nvSpPr>
        <p:spPr>
          <a:xfrm>
            <a:off x="5884333" y="4035541"/>
            <a:ext cx="1374800" cy="109085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1">
  <p:cSld name="TWO COLUMNS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>
            <a:spLocks noGrp="1"/>
          </p:cNvSpPr>
          <p:nvPr>
            <p:ph type="subTitle" idx="1"/>
          </p:nvPr>
        </p:nvSpPr>
        <p:spPr>
          <a:xfrm>
            <a:off x="1166111" y="3475499"/>
            <a:ext cx="26580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122" name="Google Shape;122;p21"/>
          <p:cNvSpPr txBox="1">
            <a:spLocks noGrp="1"/>
          </p:cNvSpPr>
          <p:nvPr>
            <p:ph type="subTitle" idx="2"/>
          </p:nvPr>
        </p:nvSpPr>
        <p:spPr>
          <a:xfrm>
            <a:off x="1166111" y="3133488"/>
            <a:ext cx="26580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  <p:sp>
        <p:nvSpPr>
          <p:cNvPr id="123" name="Google Shape;123;p21"/>
          <p:cNvSpPr txBox="1">
            <a:spLocks noGrp="1"/>
          </p:cNvSpPr>
          <p:nvPr>
            <p:ph type="subTitle" idx="3"/>
          </p:nvPr>
        </p:nvSpPr>
        <p:spPr>
          <a:xfrm flipH="1">
            <a:off x="8367893" y="3475499"/>
            <a:ext cx="26580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124" name="Google Shape;124;p21"/>
          <p:cNvSpPr txBox="1">
            <a:spLocks noGrp="1"/>
          </p:cNvSpPr>
          <p:nvPr>
            <p:ph type="subTitle" idx="4"/>
          </p:nvPr>
        </p:nvSpPr>
        <p:spPr>
          <a:xfrm flipH="1">
            <a:off x="8367893" y="3133488"/>
            <a:ext cx="26580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/>
          <p:nvPr/>
        </p:nvSpPr>
        <p:spPr>
          <a:xfrm>
            <a:off x="7536375" y="1715881"/>
            <a:ext cx="4144400" cy="4144613"/>
          </a:xfrm>
          <a:prstGeom prst="ellipse">
            <a:avLst/>
          </a:prstGeom>
          <a:solidFill>
            <a:srgbClr val="FFFFFF">
              <a:alpha val="80390"/>
            </a:srgbClr>
          </a:solidFill>
          <a:ln>
            <a:noFill/>
          </a:ln>
        </p:spPr>
        <p:txBody>
          <a:bodyPr spcFirstLastPara="1" wrap="square" lIns="91420" tIns="45694" rIns="91420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5" b="0" i="0" u="none" strike="noStrike" cap="none">
              <a:solidFill>
                <a:srgbClr val="645CA7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7" name="Google Shape;127;p22"/>
          <p:cNvSpPr txBox="1">
            <a:spLocks noGrp="1"/>
          </p:cNvSpPr>
          <p:nvPr>
            <p:ph type="ctrTitle"/>
          </p:nvPr>
        </p:nvSpPr>
        <p:spPr>
          <a:xfrm flipH="1">
            <a:off x="4464367" y="2823545"/>
            <a:ext cx="10288400" cy="89404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6000"/>
              <a:buNone/>
              <a:defRPr sz="8000">
                <a:solidFill>
                  <a:srgbClr val="645CA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6930">
                <a:solidFill>
                  <a:srgbClr val="645CA7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6930">
                <a:solidFill>
                  <a:srgbClr val="645CA7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6930">
                <a:solidFill>
                  <a:srgbClr val="645CA7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6930">
                <a:solidFill>
                  <a:srgbClr val="645CA7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6930">
                <a:solidFill>
                  <a:srgbClr val="645CA7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6930">
                <a:solidFill>
                  <a:srgbClr val="645CA7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6930">
                <a:solidFill>
                  <a:srgbClr val="645CA7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6930">
                <a:solidFill>
                  <a:srgbClr val="645CA7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2"/>
          <p:cNvSpPr txBox="1">
            <a:spLocks noGrp="1"/>
          </p:cNvSpPr>
          <p:nvPr>
            <p:ph type="subTitle" idx="1"/>
          </p:nvPr>
        </p:nvSpPr>
        <p:spPr>
          <a:xfrm flipH="1">
            <a:off x="7863865" y="3717591"/>
            <a:ext cx="3489200" cy="8940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600">
                <a:solidFill>
                  <a:srgbClr val="645CA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600">
                <a:solidFill>
                  <a:srgbClr val="645CA7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600">
                <a:solidFill>
                  <a:srgbClr val="645CA7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600">
                <a:solidFill>
                  <a:srgbClr val="645CA7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600">
                <a:solidFill>
                  <a:srgbClr val="645CA7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600">
                <a:solidFill>
                  <a:srgbClr val="645CA7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600">
                <a:solidFill>
                  <a:srgbClr val="645CA7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600">
                <a:solidFill>
                  <a:srgbClr val="645CA7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600">
                <a:solidFill>
                  <a:srgbClr val="645CA7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2">
  <p:cSld name="TWO COLUMNS 2">
    <p:bg>
      <p:bgPr>
        <a:solidFill>
          <a:srgbClr val="AFA8D0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>
            <a:spLocks noGrp="1"/>
          </p:cNvSpPr>
          <p:nvPr>
            <p:ph type="subTitle" idx="1"/>
          </p:nvPr>
        </p:nvSpPr>
        <p:spPr>
          <a:xfrm flipH="1">
            <a:off x="1548163" y="1029953"/>
            <a:ext cx="4144400" cy="8940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000"/>
              <a:buNone/>
              <a:defRPr>
                <a:solidFill>
                  <a:srgbClr val="F6F2E9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3"/>
          <p:cNvSpPr txBox="1">
            <a:spLocks noGrp="1"/>
          </p:cNvSpPr>
          <p:nvPr>
            <p:ph type="subTitle" idx="2"/>
          </p:nvPr>
        </p:nvSpPr>
        <p:spPr>
          <a:xfrm flipH="1">
            <a:off x="6708263" y="1029953"/>
            <a:ext cx="4144400" cy="8940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000"/>
              <a:buNone/>
              <a:defRPr>
                <a:solidFill>
                  <a:srgbClr val="F6F2E9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6F2E9"/>
              </a:buClr>
              <a:buSzPts val="1400"/>
              <a:buNone/>
              <a:defRPr sz="1865">
                <a:solidFill>
                  <a:srgbClr val="F6F2E9"/>
                </a:solidFill>
              </a:defRPr>
            </a:lvl9pPr>
          </a:lstStyle>
          <a:p>
            <a:endParaRPr/>
          </a:p>
        </p:txBody>
      </p:sp>
      <p:sp>
        <p:nvSpPr>
          <p:cNvPr id="132" name="Google Shape;132;p23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2 1">
  <p:cSld name="TWO COLUMNS 2 1">
    <p:bg>
      <p:bgPr>
        <a:solidFill>
          <a:srgbClr val="AFA8D0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4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35" name="Google Shape;135;p24"/>
          <p:cNvSpPr txBox="1">
            <a:spLocks noGrp="1"/>
          </p:cNvSpPr>
          <p:nvPr>
            <p:ph type="subTitle" idx="1"/>
          </p:nvPr>
        </p:nvSpPr>
        <p:spPr>
          <a:xfrm>
            <a:off x="3598800" y="2362489"/>
            <a:ext cx="4994400" cy="4904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36" name="Google Shape;136;p24"/>
          <p:cNvSpPr txBox="1">
            <a:spLocks noGrp="1"/>
          </p:cNvSpPr>
          <p:nvPr>
            <p:ph type="ctrTitle" idx="2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rgbClr val="AFA8D0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bg>
      <p:bgPr>
        <a:noFill/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">
  <p:cSld name="TITLE + SUBTITLE">
    <p:bg>
      <p:bgPr>
        <a:solidFill>
          <a:srgbClr val="AFA8D0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4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12192000" cy="6858353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4"/>
          <p:cNvSpPr txBox="1">
            <a:spLocks noGrp="1"/>
          </p:cNvSpPr>
          <p:nvPr>
            <p:ph type="title" hasCustomPrompt="1"/>
          </p:nvPr>
        </p:nvSpPr>
        <p:spPr>
          <a:xfrm>
            <a:off x="812569" y="2057773"/>
            <a:ext cx="2734800" cy="1707688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4"/>
          <p:cNvSpPr txBox="1">
            <a:spLocks noGrp="1"/>
          </p:cNvSpPr>
          <p:nvPr>
            <p:ph type="ctrTitle" idx="2"/>
          </p:nvPr>
        </p:nvSpPr>
        <p:spPr>
          <a:xfrm>
            <a:off x="812567" y="3469346"/>
            <a:ext cx="9094800" cy="16204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subTitle" idx="1"/>
          </p:nvPr>
        </p:nvSpPr>
        <p:spPr>
          <a:xfrm flipH="1">
            <a:off x="812567" y="4812915"/>
            <a:ext cx="4144400" cy="7020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 panose="02010600030101010101"/>
              <a:buNone/>
              <a:defRPr sz="1600"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bg>
      <p:bgPr>
        <a:solidFill>
          <a:srgbClr val="AFA8D0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5"/>
          <p:cNvPicPr preferRelativeResize="0"/>
          <p:nvPr/>
        </p:nvPicPr>
        <p:blipFill rotWithShape="1">
          <a:blip r:embed="rId2"/>
          <a:srcRect l="60718" b="38141"/>
          <a:stretch>
            <a:fillRect/>
          </a:stretch>
        </p:blipFill>
        <p:spPr>
          <a:xfrm>
            <a:off x="9702167" y="-3"/>
            <a:ext cx="2489840" cy="2205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5"/>
          <p:cNvPicPr preferRelativeResize="0"/>
          <p:nvPr/>
        </p:nvPicPr>
        <p:blipFill rotWithShape="1">
          <a:blip r:embed="rId2"/>
          <a:srcRect l="60718" b="38141"/>
          <a:stretch>
            <a:fillRect/>
          </a:stretch>
        </p:blipFill>
        <p:spPr>
          <a:xfrm rot="-5400000" flipH="1">
            <a:off x="-142200" y="4510596"/>
            <a:ext cx="2489840" cy="2205579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5"/>
          <p:cNvSpPr txBox="1">
            <a:spLocks noGrp="1"/>
          </p:cNvSpPr>
          <p:nvPr>
            <p:ph type="subTitle" idx="1"/>
          </p:nvPr>
        </p:nvSpPr>
        <p:spPr>
          <a:xfrm>
            <a:off x="3598800" y="1681587"/>
            <a:ext cx="4994400" cy="4904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None/>
              <a:defRPr sz="16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">
  <p:cSld name="FOUR COLUMNS">
    <p:bg>
      <p:bgPr>
        <a:solidFill>
          <a:srgbClr val="AFA8D0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"/>
          <p:cNvSpPr txBox="1">
            <a:spLocks noGrp="1"/>
          </p:cNvSpPr>
          <p:nvPr>
            <p:ph type="subTitle" idx="1"/>
          </p:nvPr>
        </p:nvSpPr>
        <p:spPr>
          <a:xfrm>
            <a:off x="3976000" y="1624217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ubTitle" idx="2"/>
          </p:nvPr>
        </p:nvSpPr>
        <p:spPr>
          <a:xfrm>
            <a:off x="3976000" y="1197795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subTitle" idx="3"/>
          </p:nvPr>
        </p:nvSpPr>
        <p:spPr>
          <a:xfrm>
            <a:off x="7970533" y="1624217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subTitle" idx="4"/>
          </p:nvPr>
        </p:nvSpPr>
        <p:spPr>
          <a:xfrm>
            <a:off x="7970533" y="1197795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subTitle" idx="5"/>
          </p:nvPr>
        </p:nvSpPr>
        <p:spPr>
          <a:xfrm>
            <a:off x="3976000" y="3834664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subTitle" idx="6"/>
          </p:nvPr>
        </p:nvSpPr>
        <p:spPr>
          <a:xfrm>
            <a:off x="3976000" y="3408242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subTitle" idx="7"/>
          </p:nvPr>
        </p:nvSpPr>
        <p:spPr>
          <a:xfrm>
            <a:off x="7970533" y="3834664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subTitle" idx="8"/>
          </p:nvPr>
        </p:nvSpPr>
        <p:spPr>
          <a:xfrm>
            <a:off x="7970533" y="3408242"/>
            <a:ext cx="21028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 panose="02010600030101010101"/>
              <a:buNone/>
              <a:defRPr sz="1865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>
  <p:cSld name="TWO COLUMNS">
    <p:bg>
      <p:bgPr>
        <a:solidFill>
          <a:srgbClr val="AFA8D0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subTitle" idx="1"/>
          </p:nvPr>
        </p:nvSpPr>
        <p:spPr>
          <a:xfrm>
            <a:off x="1656367" y="3321504"/>
            <a:ext cx="40836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subTitle" idx="2"/>
          </p:nvPr>
        </p:nvSpPr>
        <p:spPr>
          <a:xfrm>
            <a:off x="2327367" y="1256965"/>
            <a:ext cx="27416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subTitle" idx="3"/>
          </p:nvPr>
        </p:nvSpPr>
        <p:spPr>
          <a:xfrm>
            <a:off x="6452033" y="3321504"/>
            <a:ext cx="4083600" cy="544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5"/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subTitle" idx="4"/>
          </p:nvPr>
        </p:nvSpPr>
        <p:spPr>
          <a:xfrm>
            <a:off x="7123033" y="1256965"/>
            <a:ext cx="2741600" cy="544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 panose="02010600030101010101"/>
              <a:buNone/>
              <a:defRPr sz="3200"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rgbClr val="AFA8D0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 rotWithShape="1">
          <a:blip r:embed="rId2"/>
          <a:srcRect l="6670" t="23465" r="19457"/>
          <a:stretch>
            <a:fillRect/>
          </a:stretch>
        </p:blipFill>
        <p:spPr>
          <a:xfrm>
            <a:off x="0" y="2643136"/>
            <a:ext cx="7240800" cy="4220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8"/>
          <p:cNvPicPr preferRelativeResize="0"/>
          <p:nvPr/>
        </p:nvPicPr>
        <p:blipFill rotWithShape="1">
          <a:blip r:embed="rId3"/>
          <a:srcRect l="60718" b="38141"/>
          <a:stretch>
            <a:fillRect/>
          </a:stretch>
        </p:blipFill>
        <p:spPr>
          <a:xfrm>
            <a:off x="10088733" y="0"/>
            <a:ext cx="2103267" cy="186312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8"/>
          <p:cNvSpPr txBox="1">
            <a:spLocks noGrp="1"/>
          </p:cNvSpPr>
          <p:nvPr>
            <p:ph type="ctrTitle"/>
          </p:nvPr>
        </p:nvSpPr>
        <p:spPr>
          <a:xfrm>
            <a:off x="3717800" y="3833797"/>
            <a:ext cx="4756400" cy="4112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subTitle" idx="1"/>
          </p:nvPr>
        </p:nvSpPr>
        <p:spPr>
          <a:xfrm flipH="1">
            <a:off x="3272967" y="3024556"/>
            <a:ext cx="5646000" cy="8092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1">
  <p:cSld name="TITLE + SUBTITLE 1">
    <p:bg>
      <p:bgPr>
        <a:solidFill>
          <a:srgbClr val="AFA8D0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9"/>
          <p:cNvPicPr preferRelativeResize="0"/>
          <p:nvPr/>
        </p:nvPicPr>
        <p:blipFill rotWithShape="1">
          <a:blip r:embed="rId2"/>
          <a:srcRect l="22124" b="5401"/>
          <a:stretch>
            <a:fillRect/>
          </a:stretch>
        </p:blipFill>
        <p:spPr>
          <a:xfrm>
            <a:off x="0" y="0"/>
            <a:ext cx="10037093" cy="6858353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9"/>
          <p:cNvSpPr txBox="1">
            <a:spLocks noGrp="1"/>
          </p:cNvSpPr>
          <p:nvPr>
            <p:ph type="title" hasCustomPrompt="1"/>
          </p:nvPr>
        </p:nvSpPr>
        <p:spPr>
          <a:xfrm flipH="1">
            <a:off x="8640833" y="2057773"/>
            <a:ext cx="2734800" cy="1707688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9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0" name="Google Shape;70;p9"/>
          <p:cNvSpPr txBox="1">
            <a:spLocks noGrp="1"/>
          </p:cNvSpPr>
          <p:nvPr>
            <p:ph type="ctrTitle" idx="2"/>
          </p:nvPr>
        </p:nvSpPr>
        <p:spPr>
          <a:xfrm flipH="1">
            <a:off x="2280833" y="3469346"/>
            <a:ext cx="9094800" cy="16204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subTitle" idx="1"/>
          </p:nvPr>
        </p:nvSpPr>
        <p:spPr>
          <a:xfrm>
            <a:off x="7231233" y="4812915"/>
            <a:ext cx="4144400" cy="7020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 panose="02010600030101010101"/>
              <a:buNone/>
              <a:defRPr sz="1600"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 panose="02000503000000000000"/>
              <a:buNone/>
              <a:defRPr sz="1865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">
  <p:cSld name="TITLE + DESIGN ">
    <p:bg>
      <p:bgPr>
        <a:solidFill>
          <a:srgbClr val="AFA8D0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 txBox="1">
            <a:spLocks noGrp="1"/>
          </p:cNvSpPr>
          <p:nvPr>
            <p:ph type="ctrTitle"/>
          </p:nvPr>
        </p:nvSpPr>
        <p:spPr>
          <a:xfrm>
            <a:off x="1199000" y="5504450"/>
            <a:ext cx="9794000" cy="7704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6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21.jpe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98"/>
            <a:ext cx="11360800" cy="763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Englebert" panose="02010600030101010101"/>
              <a:buNone/>
              <a:defRPr sz="2800">
                <a:solidFill>
                  <a:srgbClr val="FFFFFF"/>
                </a:solidFill>
                <a:latin typeface="Englebert" panose="02010600030101010101"/>
                <a:ea typeface="Englebert" panose="02010600030101010101"/>
                <a:cs typeface="Englebert" panose="02010600030101010101"/>
                <a:sym typeface="Englebert" panose="02010600030101010101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 panose="02000503000000000000"/>
              <a:buNone/>
              <a:defRPr sz="2800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 panose="02000503000000000000"/>
              <a:buNone/>
              <a:defRPr sz="2800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 panose="02000503000000000000"/>
              <a:buNone/>
              <a:defRPr sz="2800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 panose="02000503000000000000"/>
              <a:buNone/>
              <a:defRPr sz="2800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 panose="02000503000000000000"/>
              <a:buNone/>
              <a:defRPr sz="2800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 panose="02000503000000000000"/>
              <a:buNone/>
              <a:defRPr sz="2800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 panose="02000503000000000000"/>
              <a:buNone/>
              <a:defRPr sz="2800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 panose="02000503000000000000"/>
              <a:buNone/>
              <a:defRPr sz="2800">
                <a:solidFill>
                  <a:srgbClr val="FFFFFF"/>
                </a:solidFill>
                <a:latin typeface="Oswald Regular" panose="02000503000000000000"/>
                <a:ea typeface="Oswald Regular" panose="02000503000000000000"/>
                <a:cs typeface="Oswald Regular" panose="02000503000000000000"/>
                <a:sym typeface="Oswald Regular" panose="02000503000000000000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712"/>
            <a:ext cx="11360800" cy="4555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 panose="02010600030101010101"/>
              <a:buChar char="●"/>
              <a:defRPr sz="1000">
                <a:solidFill>
                  <a:srgbClr val="FFFFFF"/>
                </a:solidFill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1pPr>
            <a:lvl2pPr marL="914400" lvl="1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 panose="02010600030101010101"/>
              <a:buChar char="○"/>
              <a:defRPr sz="1000">
                <a:solidFill>
                  <a:srgbClr val="FFFFFF"/>
                </a:solidFill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2pPr>
            <a:lvl3pPr marL="1371600" lvl="2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 panose="02010600030101010101"/>
              <a:buChar char="■"/>
              <a:defRPr sz="1000">
                <a:solidFill>
                  <a:srgbClr val="FFFFFF"/>
                </a:solidFill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3pPr>
            <a:lvl4pPr marL="1828800" lvl="3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 panose="02010600030101010101"/>
              <a:buChar char="●"/>
              <a:defRPr sz="1000">
                <a:solidFill>
                  <a:srgbClr val="FFFFFF"/>
                </a:solidFill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4pPr>
            <a:lvl5pPr marL="2286000" lvl="4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 panose="02010600030101010101"/>
              <a:buChar char="○"/>
              <a:defRPr sz="1000">
                <a:solidFill>
                  <a:srgbClr val="FFFFFF"/>
                </a:solidFill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5pPr>
            <a:lvl6pPr marL="2743835" lvl="5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 panose="02010600030101010101"/>
              <a:buChar char="■"/>
              <a:defRPr sz="1000">
                <a:solidFill>
                  <a:srgbClr val="FFFFFF"/>
                </a:solidFill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6pPr>
            <a:lvl7pPr marL="3201035" lvl="6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 panose="02010600030101010101"/>
              <a:buChar char="●"/>
              <a:defRPr sz="1000">
                <a:solidFill>
                  <a:srgbClr val="FFFFFF"/>
                </a:solidFill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7pPr>
            <a:lvl8pPr marL="3658235" lvl="7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 panose="02010600030101010101"/>
              <a:buChar char="○"/>
              <a:defRPr sz="1000">
                <a:solidFill>
                  <a:srgbClr val="FFFFFF"/>
                </a:solidFill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8pPr>
            <a:lvl9pPr marL="4115435" lvl="8" indent="-2921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000"/>
              <a:buFont typeface="Zilla Slab Light" panose="02010600030101010101"/>
              <a:buChar char="■"/>
              <a:defRPr sz="1000">
                <a:solidFill>
                  <a:srgbClr val="FFFFFF"/>
                </a:solidFill>
                <a:latin typeface="Zilla Slab Light" panose="02010600030101010101"/>
                <a:ea typeface="Zilla Slab Light" panose="02010600030101010101"/>
                <a:cs typeface="Zilla Slab Light" panose="02010600030101010101"/>
                <a:sym typeface="Zilla Slab Light" panose="02010600030101010101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409045" y="6333461"/>
            <a:ext cx="731600" cy="524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735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 algn="r">
              <a:buNone/>
              <a:defRPr sz="1735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r">
              <a:buNone/>
              <a:defRPr sz="1735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r">
              <a:buNone/>
              <a:defRPr sz="1735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r">
              <a:buNone/>
              <a:defRPr sz="1735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r">
              <a:buNone/>
              <a:defRPr sz="1735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r">
              <a:buNone/>
              <a:defRPr sz="1735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r">
              <a:buNone/>
              <a:defRPr sz="1735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r">
              <a:buNone/>
              <a:defRPr sz="1735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矩形 1"/>
          <p:cNvSpPr/>
          <p:nvPr userDrawn="1"/>
        </p:nvSpPr>
        <p:spPr>
          <a:xfrm flipH="1">
            <a:off x="1" y="207944"/>
            <a:ext cx="2771800" cy="216011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黑体" panose="02010600030101010101" charset="-122"/>
              <a:cs typeface="+mn-cs"/>
            </a:endParaRPr>
          </a:p>
        </p:txBody>
      </p:sp>
      <p:sp>
        <p:nvSpPr>
          <p:cNvPr id="3" name="文本框 10"/>
          <p:cNvSpPr txBox="1"/>
          <p:nvPr userDrawn="1"/>
        </p:nvSpPr>
        <p:spPr>
          <a:xfrm>
            <a:off x="120212" y="177442"/>
            <a:ext cx="23926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anose="02010600030101010101" charset="-122"/>
                <a:ea typeface="黑体" panose="02010600030101010101" charset="-122"/>
              </a:rPr>
              <a:t>15   </a:t>
            </a:r>
            <a:r>
              <a:rPr kumimoji="1" lang="zh-CN" altLang="en-US" sz="1200" dirty="0">
                <a:latin typeface="黑体" panose="02010600030101010101" charset="-122"/>
                <a:ea typeface="黑体" panose="02010600030101010101" charset="-122"/>
              </a:rPr>
              <a:t>真理诞生于一百个问号之后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484" y="177462"/>
            <a:ext cx="915984" cy="360059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2" y="164637"/>
            <a:ext cx="1221312" cy="480053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865">
              <a:solidFill>
                <a:prstClr val="white"/>
              </a:solidFill>
              <a:ea typeface="黑体" panose="02010600030101010101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257649" y="123971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6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1</a:t>
            </a:r>
            <a:r>
              <a:rPr kumimoji="1" lang="zh-CN" altLang="en-US" sz="16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  </a:t>
            </a:r>
            <a:r>
              <a:rPr kumimoji="1" lang="en-US" altLang="zh-CN" sz="16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 </a:t>
            </a:r>
            <a:r>
              <a:rPr kumimoji="1" lang="zh-CN" altLang="en-US" sz="16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白鹭</a:t>
            </a:r>
          </a:p>
        </p:txBody>
      </p:sp>
      <p:pic>
        <p:nvPicPr>
          <p:cNvPr id="11" name="图片 10" descr="123514pttmtmu8zjf1mt5c.jpg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EDEFEA"/>
              </a:clrFrom>
              <a:clrTo>
                <a:srgbClr val="EDEFE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1825" t="20600" r="43243" b="15001"/>
          <a:stretch>
            <a:fillRect/>
          </a:stretch>
        </p:blipFill>
        <p:spPr>
          <a:xfrm>
            <a:off x="-206179" y="4293096"/>
            <a:ext cx="2966131" cy="256490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defTabSz="914400" rtl="0" eaLnBrk="1" latinLnBrk="0" hangingPunct="1">
        <a:spcBef>
          <a:spcPts val="13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image" Target="../media/image24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" name="Google Shape;1320;p54"/>
          <p:cNvPicPr preferRelativeResize="0"/>
          <p:nvPr/>
        </p:nvPicPr>
        <p:blipFill rotWithShape="1">
          <a:blip r:embed="rId3"/>
          <a:srcRect l="33326" r="37168"/>
          <a:stretch>
            <a:fillRect/>
          </a:stretch>
        </p:blipFill>
        <p:spPr>
          <a:xfrm>
            <a:off x="1938913" y="2065111"/>
            <a:ext cx="2322980" cy="442868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 userDrawn="1"/>
        </p:nvSpPr>
        <p:spPr>
          <a:xfrm flipH="1">
            <a:off x="753" y="208507"/>
            <a:ext cx="2771458" cy="215973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15</a:t>
            </a:r>
            <a:r>
              <a:rPr kumimoji="1" lang="zh-CN" altLang="en-US" sz="1200" dirty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  </a:t>
            </a:r>
            <a:r>
              <a:rPr kumimoji="1" lang="en-US" altLang="zh-CN" sz="1200" dirty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 </a:t>
            </a:r>
            <a:r>
              <a:rPr kumimoji="1" lang="zh-CN" altLang="en-US" sz="1200" dirty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真理诞生于一百个问号之后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261;p33"/>
          <p:cNvSpPr/>
          <p:nvPr/>
        </p:nvSpPr>
        <p:spPr>
          <a:xfrm>
            <a:off x="2197931" y="2049821"/>
            <a:ext cx="609515" cy="891632"/>
          </a:xfrm>
          <a:custGeom>
            <a:avLst/>
            <a:gdLst/>
            <a:ahLst/>
            <a:cxnLst/>
            <a:rect l="l" t="t" r="r" b="b"/>
            <a:pathLst>
              <a:path w="142713" h="208768" extrusionOk="0">
                <a:moveTo>
                  <a:pt x="50953" y="37317"/>
                </a:moveTo>
                <a:cubicBezTo>
                  <a:pt x="54313" y="37317"/>
                  <a:pt x="57086" y="40057"/>
                  <a:pt x="57086" y="43417"/>
                </a:cubicBezTo>
                <a:cubicBezTo>
                  <a:pt x="57086" y="46810"/>
                  <a:pt x="54313" y="49550"/>
                  <a:pt x="50953" y="49550"/>
                </a:cubicBezTo>
                <a:cubicBezTo>
                  <a:pt x="47593" y="49550"/>
                  <a:pt x="44853" y="46810"/>
                  <a:pt x="44853" y="43417"/>
                </a:cubicBezTo>
                <a:cubicBezTo>
                  <a:pt x="44853" y="40057"/>
                  <a:pt x="47593" y="37317"/>
                  <a:pt x="50953" y="37317"/>
                </a:cubicBezTo>
                <a:close/>
                <a:moveTo>
                  <a:pt x="71341" y="37317"/>
                </a:moveTo>
                <a:cubicBezTo>
                  <a:pt x="74700" y="37317"/>
                  <a:pt x="77473" y="40057"/>
                  <a:pt x="77473" y="43417"/>
                </a:cubicBezTo>
                <a:cubicBezTo>
                  <a:pt x="77473" y="46810"/>
                  <a:pt x="74700" y="49550"/>
                  <a:pt x="71341" y="49550"/>
                </a:cubicBezTo>
                <a:cubicBezTo>
                  <a:pt x="67981" y="49550"/>
                  <a:pt x="65241" y="46810"/>
                  <a:pt x="65241" y="43417"/>
                </a:cubicBezTo>
                <a:cubicBezTo>
                  <a:pt x="65241" y="40057"/>
                  <a:pt x="67981" y="37317"/>
                  <a:pt x="71341" y="37317"/>
                </a:cubicBezTo>
                <a:close/>
                <a:moveTo>
                  <a:pt x="91728" y="37317"/>
                </a:moveTo>
                <a:cubicBezTo>
                  <a:pt x="95088" y="37317"/>
                  <a:pt x="97861" y="40057"/>
                  <a:pt x="97861" y="43417"/>
                </a:cubicBezTo>
                <a:cubicBezTo>
                  <a:pt x="97861" y="46810"/>
                  <a:pt x="95088" y="49550"/>
                  <a:pt x="91728" y="49550"/>
                </a:cubicBezTo>
                <a:cubicBezTo>
                  <a:pt x="88368" y="49550"/>
                  <a:pt x="85628" y="46810"/>
                  <a:pt x="85628" y="43417"/>
                </a:cubicBezTo>
                <a:cubicBezTo>
                  <a:pt x="85628" y="40057"/>
                  <a:pt x="88368" y="37317"/>
                  <a:pt x="91728" y="37317"/>
                </a:cubicBezTo>
                <a:close/>
                <a:moveTo>
                  <a:pt x="112115" y="37317"/>
                </a:moveTo>
                <a:cubicBezTo>
                  <a:pt x="115475" y="37317"/>
                  <a:pt x="118248" y="40057"/>
                  <a:pt x="118248" y="43417"/>
                </a:cubicBezTo>
                <a:cubicBezTo>
                  <a:pt x="118248" y="46810"/>
                  <a:pt x="115475" y="49550"/>
                  <a:pt x="112115" y="49550"/>
                </a:cubicBezTo>
                <a:cubicBezTo>
                  <a:pt x="108756" y="49550"/>
                  <a:pt x="106015" y="46810"/>
                  <a:pt x="106015" y="43417"/>
                </a:cubicBezTo>
                <a:cubicBezTo>
                  <a:pt x="106015" y="40057"/>
                  <a:pt x="108756" y="37317"/>
                  <a:pt x="112115" y="37317"/>
                </a:cubicBezTo>
                <a:close/>
                <a:moveTo>
                  <a:pt x="37285" y="47495"/>
                </a:moveTo>
                <a:cubicBezTo>
                  <a:pt x="39047" y="53399"/>
                  <a:pt x="44494" y="57705"/>
                  <a:pt x="50953" y="57705"/>
                </a:cubicBezTo>
                <a:cubicBezTo>
                  <a:pt x="54933" y="57705"/>
                  <a:pt x="58554" y="56041"/>
                  <a:pt x="61163" y="53399"/>
                </a:cubicBezTo>
                <a:cubicBezTo>
                  <a:pt x="63740" y="56041"/>
                  <a:pt x="67361" y="57705"/>
                  <a:pt x="71341" y="57705"/>
                </a:cubicBezTo>
                <a:cubicBezTo>
                  <a:pt x="75320" y="57705"/>
                  <a:pt x="78941" y="56041"/>
                  <a:pt x="81551" y="53399"/>
                </a:cubicBezTo>
                <a:cubicBezTo>
                  <a:pt x="84128" y="56041"/>
                  <a:pt x="87748" y="57705"/>
                  <a:pt x="91728" y="57705"/>
                </a:cubicBezTo>
                <a:cubicBezTo>
                  <a:pt x="95708" y="57705"/>
                  <a:pt x="99328" y="56041"/>
                  <a:pt x="101938" y="53399"/>
                </a:cubicBezTo>
                <a:cubicBezTo>
                  <a:pt x="104515" y="56041"/>
                  <a:pt x="108136" y="57705"/>
                  <a:pt x="112115" y="57705"/>
                </a:cubicBezTo>
                <a:cubicBezTo>
                  <a:pt x="114301" y="57705"/>
                  <a:pt x="116389" y="57215"/>
                  <a:pt x="118248" y="56302"/>
                </a:cubicBezTo>
                <a:lnTo>
                  <a:pt x="118248" y="71307"/>
                </a:lnTo>
                <a:cubicBezTo>
                  <a:pt x="116389" y="70426"/>
                  <a:pt x="114301" y="69937"/>
                  <a:pt x="112115" y="69937"/>
                </a:cubicBezTo>
                <a:cubicBezTo>
                  <a:pt x="108136" y="69937"/>
                  <a:pt x="104515" y="71568"/>
                  <a:pt x="101938" y="74210"/>
                </a:cubicBezTo>
                <a:cubicBezTo>
                  <a:pt x="99328" y="71568"/>
                  <a:pt x="95708" y="69937"/>
                  <a:pt x="91728" y="69937"/>
                </a:cubicBezTo>
                <a:cubicBezTo>
                  <a:pt x="87748" y="69937"/>
                  <a:pt x="84128" y="71568"/>
                  <a:pt x="81551" y="74210"/>
                </a:cubicBezTo>
                <a:cubicBezTo>
                  <a:pt x="78941" y="71568"/>
                  <a:pt x="75320" y="69937"/>
                  <a:pt x="71341" y="69937"/>
                </a:cubicBezTo>
                <a:cubicBezTo>
                  <a:pt x="64882" y="69937"/>
                  <a:pt x="59434" y="74243"/>
                  <a:pt x="57673" y="80114"/>
                </a:cubicBezTo>
                <a:lnTo>
                  <a:pt x="44233" y="80114"/>
                </a:lnTo>
                <a:cubicBezTo>
                  <a:pt x="42472" y="74243"/>
                  <a:pt x="37024" y="69937"/>
                  <a:pt x="30566" y="69937"/>
                </a:cubicBezTo>
                <a:cubicBezTo>
                  <a:pt x="28380" y="69937"/>
                  <a:pt x="26293" y="70426"/>
                  <a:pt x="24466" y="71307"/>
                </a:cubicBezTo>
                <a:lnTo>
                  <a:pt x="24466" y="47495"/>
                </a:lnTo>
                <a:close/>
                <a:moveTo>
                  <a:pt x="30566" y="78092"/>
                </a:moveTo>
                <a:cubicBezTo>
                  <a:pt x="33926" y="78092"/>
                  <a:pt x="36698" y="80832"/>
                  <a:pt x="36698" y="84192"/>
                </a:cubicBezTo>
                <a:cubicBezTo>
                  <a:pt x="36698" y="87584"/>
                  <a:pt x="33926" y="90324"/>
                  <a:pt x="30566" y="90324"/>
                </a:cubicBezTo>
                <a:cubicBezTo>
                  <a:pt x="27206" y="90324"/>
                  <a:pt x="24466" y="87584"/>
                  <a:pt x="24466" y="84192"/>
                </a:cubicBezTo>
                <a:cubicBezTo>
                  <a:pt x="24466" y="80832"/>
                  <a:pt x="27206" y="78092"/>
                  <a:pt x="30566" y="78092"/>
                </a:cubicBezTo>
                <a:close/>
                <a:moveTo>
                  <a:pt x="71341" y="78092"/>
                </a:moveTo>
                <a:cubicBezTo>
                  <a:pt x="74700" y="78092"/>
                  <a:pt x="77473" y="80832"/>
                  <a:pt x="77473" y="84192"/>
                </a:cubicBezTo>
                <a:cubicBezTo>
                  <a:pt x="77473" y="87584"/>
                  <a:pt x="74700" y="90324"/>
                  <a:pt x="71341" y="90324"/>
                </a:cubicBezTo>
                <a:cubicBezTo>
                  <a:pt x="67981" y="90324"/>
                  <a:pt x="65241" y="87584"/>
                  <a:pt x="65241" y="84192"/>
                </a:cubicBezTo>
                <a:cubicBezTo>
                  <a:pt x="65241" y="80832"/>
                  <a:pt x="67981" y="78092"/>
                  <a:pt x="71341" y="78092"/>
                </a:cubicBezTo>
                <a:close/>
                <a:moveTo>
                  <a:pt x="91728" y="78092"/>
                </a:moveTo>
                <a:cubicBezTo>
                  <a:pt x="95088" y="78092"/>
                  <a:pt x="97861" y="80832"/>
                  <a:pt x="97861" y="84192"/>
                </a:cubicBezTo>
                <a:cubicBezTo>
                  <a:pt x="97861" y="87584"/>
                  <a:pt x="95088" y="90324"/>
                  <a:pt x="91728" y="90324"/>
                </a:cubicBezTo>
                <a:cubicBezTo>
                  <a:pt x="88368" y="90324"/>
                  <a:pt x="85628" y="87584"/>
                  <a:pt x="85628" y="84192"/>
                </a:cubicBezTo>
                <a:cubicBezTo>
                  <a:pt x="85628" y="80832"/>
                  <a:pt x="88368" y="78092"/>
                  <a:pt x="91728" y="78092"/>
                </a:cubicBezTo>
                <a:close/>
                <a:moveTo>
                  <a:pt x="112115" y="78092"/>
                </a:moveTo>
                <a:cubicBezTo>
                  <a:pt x="115475" y="78092"/>
                  <a:pt x="118248" y="80832"/>
                  <a:pt x="118248" y="84192"/>
                </a:cubicBezTo>
                <a:cubicBezTo>
                  <a:pt x="118248" y="87584"/>
                  <a:pt x="115475" y="90324"/>
                  <a:pt x="112115" y="90324"/>
                </a:cubicBezTo>
                <a:cubicBezTo>
                  <a:pt x="108756" y="90324"/>
                  <a:pt x="106015" y="87584"/>
                  <a:pt x="106015" y="84192"/>
                </a:cubicBezTo>
                <a:cubicBezTo>
                  <a:pt x="106015" y="80832"/>
                  <a:pt x="108756" y="78092"/>
                  <a:pt x="112115" y="78092"/>
                </a:cubicBezTo>
                <a:close/>
                <a:moveTo>
                  <a:pt x="57673" y="88269"/>
                </a:moveTo>
                <a:cubicBezTo>
                  <a:pt x="59434" y="94174"/>
                  <a:pt x="64882" y="98479"/>
                  <a:pt x="71341" y="98479"/>
                </a:cubicBezTo>
                <a:cubicBezTo>
                  <a:pt x="75320" y="98479"/>
                  <a:pt x="78941" y="96816"/>
                  <a:pt x="81551" y="94174"/>
                </a:cubicBezTo>
                <a:cubicBezTo>
                  <a:pt x="84128" y="96816"/>
                  <a:pt x="87748" y="98479"/>
                  <a:pt x="91728" y="98479"/>
                </a:cubicBezTo>
                <a:cubicBezTo>
                  <a:pt x="95708" y="98479"/>
                  <a:pt x="99328" y="96816"/>
                  <a:pt x="101938" y="94174"/>
                </a:cubicBezTo>
                <a:cubicBezTo>
                  <a:pt x="104515" y="96816"/>
                  <a:pt x="108136" y="98479"/>
                  <a:pt x="112115" y="98479"/>
                </a:cubicBezTo>
                <a:cubicBezTo>
                  <a:pt x="114301" y="98479"/>
                  <a:pt x="116389" y="97990"/>
                  <a:pt x="118248" y="97077"/>
                </a:cubicBezTo>
                <a:lnTo>
                  <a:pt x="118248" y="112082"/>
                </a:lnTo>
                <a:cubicBezTo>
                  <a:pt x="116389" y="111201"/>
                  <a:pt x="114301" y="110712"/>
                  <a:pt x="112115" y="110712"/>
                </a:cubicBezTo>
                <a:cubicBezTo>
                  <a:pt x="108136" y="110712"/>
                  <a:pt x="104515" y="112343"/>
                  <a:pt x="101938" y="114985"/>
                </a:cubicBezTo>
                <a:cubicBezTo>
                  <a:pt x="99328" y="112343"/>
                  <a:pt x="95708" y="110712"/>
                  <a:pt x="91728" y="110712"/>
                </a:cubicBezTo>
                <a:cubicBezTo>
                  <a:pt x="85269" y="110712"/>
                  <a:pt x="79822" y="115018"/>
                  <a:pt x="78060" y="120889"/>
                </a:cubicBezTo>
                <a:lnTo>
                  <a:pt x="64621" y="120889"/>
                </a:lnTo>
                <a:cubicBezTo>
                  <a:pt x="62859" y="115018"/>
                  <a:pt x="57412" y="110712"/>
                  <a:pt x="50953" y="110712"/>
                </a:cubicBezTo>
                <a:cubicBezTo>
                  <a:pt x="46974" y="110712"/>
                  <a:pt x="43353" y="112343"/>
                  <a:pt x="40776" y="114985"/>
                </a:cubicBezTo>
                <a:cubicBezTo>
                  <a:pt x="38166" y="112343"/>
                  <a:pt x="34545" y="110712"/>
                  <a:pt x="30566" y="110712"/>
                </a:cubicBezTo>
                <a:cubicBezTo>
                  <a:pt x="28380" y="110712"/>
                  <a:pt x="26293" y="111201"/>
                  <a:pt x="24466" y="112082"/>
                </a:cubicBezTo>
                <a:lnTo>
                  <a:pt x="24466" y="97077"/>
                </a:lnTo>
                <a:cubicBezTo>
                  <a:pt x="26293" y="97990"/>
                  <a:pt x="28380" y="98479"/>
                  <a:pt x="30566" y="98479"/>
                </a:cubicBezTo>
                <a:cubicBezTo>
                  <a:pt x="37024" y="98479"/>
                  <a:pt x="42472" y="94174"/>
                  <a:pt x="44233" y="88269"/>
                </a:cubicBezTo>
                <a:close/>
                <a:moveTo>
                  <a:pt x="30566" y="118867"/>
                </a:moveTo>
                <a:cubicBezTo>
                  <a:pt x="33926" y="118867"/>
                  <a:pt x="36698" y="121607"/>
                  <a:pt x="36698" y="124967"/>
                </a:cubicBezTo>
                <a:cubicBezTo>
                  <a:pt x="36698" y="128359"/>
                  <a:pt x="33926" y="131099"/>
                  <a:pt x="30566" y="131099"/>
                </a:cubicBezTo>
                <a:cubicBezTo>
                  <a:pt x="27206" y="131099"/>
                  <a:pt x="24466" y="128359"/>
                  <a:pt x="24466" y="124967"/>
                </a:cubicBezTo>
                <a:cubicBezTo>
                  <a:pt x="24466" y="121607"/>
                  <a:pt x="27206" y="118867"/>
                  <a:pt x="30566" y="118867"/>
                </a:cubicBezTo>
                <a:close/>
                <a:moveTo>
                  <a:pt x="50953" y="118867"/>
                </a:moveTo>
                <a:cubicBezTo>
                  <a:pt x="54313" y="118867"/>
                  <a:pt x="57086" y="121607"/>
                  <a:pt x="57086" y="124967"/>
                </a:cubicBezTo>
                <a:cubicBezTo>
                  <a:pt x="57086" y="128359"/>
                  <a:pt x="54313" y="131099"/>
                  <a:pt x="50953" y="131099"/>
                </a:cubicBezTo>
                <a:cubicBezTo>
                  <a:pt x="47593" y="131099"/>
                  <a:pt x="44853" y="128359"/>
                  <a:pt x="44853" y="124967"/>
                </a:cubicBezTo>
                <a:cubicBezTo>
                  <a:pt x="44853" y="121607"/>
                  <a:pt x="47593" y="118867"/>
                  <a:pt x="50953" y="118867"/>
                </a:cubicBezTo>
                <a:close/>
                <a:moveTo>
                  <a:pt x="91728" y="118867"/>
                </a:moveTo>
                <a:cubicBezTo>
                  <a:pt x="95088" y="118867"/>
                  <a:pt x="97861" y="121607"/>
                  <a:pt x="97861" y="124967"/>
                </a:cubicBezTo>
                <a:cubicBezTo>
                  <a:pt x="97861" y="128359"/>
                  <a:pt x="95088" y="131099"/>
                  <a:pt x="91728" y="131099"/>
                </a:cubicBezTo>
                <a:cubicBezTo>
                  <a:pt x="88368" y="131099"/>
                  <a:pt x="85628" y="128359"/>
                  <a:pt x="85628" y="124967"/>
                </a:cubicBezTo>
                <a:cubicBezTo>
                  <a:pt x="85628" y="121607"/>
                  <a:pt x="88368" y="118867"/>
                  <a:pt x="91728" y="118867"/>
                </a:cubicBezTo>
                <a:close/>
                <a:moveTo>
                  <a:pt x="112115" y="118867"/>
                </a:moveTo>
                <a:cubicBezTo>
                  <a:pt x="115475" y="118867"/>
                  <a:pt x="118248" y="121607"/>
                  <a:pt x="118248" y="124967"/>
                </a:cubicBezTo>
                <a:cubicBezTo>
                  <a:pt x="118248" y="128359"/>
                  <a:pt x="115475" y="131099"/>
                  <a:pt x="112115" y="131099"/>
                </a:cubicBezTo>
                <a:cubicBezTo>
                  <a:pt x="108756" y="131099"/>
                  <a:pt x="106015" y="128359"/>
                  <a:pt x="106015" y="124967"/>
                </a:cubicBezTo>
                <a:cubicBezTo>
                  <a:pt x="106015" y="121607"/>
                  <a:pt x="108756" y="118867"/>
                  <a:pt x="112115" y="118867"/>
                </a:cubicBezTo>
                <a:close/>
                <a:moveTo>
                  <a:pt x="78060" y="129044"/>
                </a:moveTo>
                <a:cubicBezTo>
                  <a:pt x="79822" y="134948"/>
                  <a:pt x="85269" y="139254"/>
                  <a:pt x="91728" y="139254"/>
                </a:cubicBezTo>
                <a:cubicBezTo>
                  <a:pt x="95708" y="139254"/>
                  <a:pt x="99328" y="137591"/>
                  <a:pt x="101938" y="134948"/>
                </a:cubicBezTo>
                <a:cubicBezTo>
                  <a:pt x="104515" y="137591"/>
                  <a:pt x="108136" y="139254"/>
                  <a:pt x="112115" y="139254"/>
                </a:cubicBezTo>
                <a:cubicBezTo>
                  <a:pt x="114301" y="139254"/>
                  <a:pt x="116389" y="138765"/>
                  <a:pt x="118248" y="137852"/>
                </a:cubicBezTo>
                <a:lnTo>
                  <a:pt x="118248" y="161273"/>
                </a:lnTo>
                <a:lnTo>
                  <a:pt x="105396" y="161273"/>
                </a:lnTo>
                <a:cubicBezTo>
                  <a:pt x="103634" y="155368"/>
                  <a:pt x="98187" y="151063"/>
                  <a:pt x="91728" y="151063"/>
                </a:cubicBezTo>
                <a:cubicBezTo>
                  <a:pt x="87748" y="151063"/>
                  <a:pt x="84128" y="152726"/>
                  <a:pt x="81551" y="155368"/>
                </a:cubicBezTo>
                <a:cubicBezTo>
                  <a:pt x="78941" y="152726"/>
                  <a:pt x="75320" y="151063"/>
                  <a:pt x="71341" y="151063"/>
                </a:cubicBezTo>
                <a:cubicBezTo>
                  <a:pt x="67361" y="151063"/>
                  <a:pt x="63740" y="152726"/>
                  <a:pt x="61163" y="155368"/>
                </a:cubicBezTo>
                <a:cubicBezTo>
                  <a:pt x="58554" y="152726"/>
                  <a:pt x="54933" y="151063"/>
                  <a:pt x="50953" y="151063"/>
                </a:cubicBezTo>
                <a:cubicBezTo>
                  <a:pt x="46974" y="151063"/>
                  <a:pt x="43353" y="152726"/>
                  <a:pt x="40776" y="155368"/>
                </a:cubicBezTo>
                <a:cubicBezTo>
                  <a:pt x="38166" y="152726"/>
                  <a:pt x="34545" y="151063"/>
                  <a:pt x="30566" y="151063"/>
                </a:cubicBezTo>
                <a:cubicBezTo>
                  <a:pt x="28380" y="151063"/>
                  <a:pt x="26293" y="151552"/>
                  <a:pt x="24466" y="152465"/>
                </a:cubicBezTo>
                <a:lnTo>
                  <a:pt x="24466" y="137852"/>
                </a:lnTo>
                <a:cubicBezTo>
                  <a:pt x="26293" y="138765"/>
                  <a:pt x="28380" y="139254"/>
                  <a:pt x="30566" y="139254"/>
                </a:cubicBezTo>
                <a:cubicBezTo>
                  <a:pt x="34545" y="139254"/>
                  <a:pt x="38166" y="137591"/>
                  <a:pt x="40776" y="134948"/>
                </a:cubicBezTo>
                <a:cubicBezTo>
                  <a:pt x="43353" y="137591"/>
                  <a:pt x="46974" y="139254"/>
                  <a:pt x="50953" y="139254"/>
                </a:cubicBezTo>
                <a:cubicBezTo>
                  <a:pt x="57412" y="139254"/>
                  <a:pt x="62859" y="134948"/>
                  <a:pt x="64621" y="129044"/>
                </a:cubicBezTo>
                <a:close/>
                <a:moveTo>
                  <a:pt x="30566" y="159218"/>
                </a:moveTo>
                <a:cubicBezTo>
                  <a:pt x="33926" y="159218"/>
                  <a:pt x="36698" y="161958"/>
                  <a:pt x="36698" y="165350"/>
                </a:cubicBezTo>
                <a:cubicBezTo>
                  <a:pt x="36698" y="168710"/>
                  <a:pt x="33926" y="171450"/>
                  <a:pt x="30566" y="171450"/>
                </a:cubicBezTo>
                <a:cubicBezTo>
                  <a:pt x="27206" y="171450"/>
                  <a:pt x="24466" y="168710"/>
                  <a:pt x="24466" y="165350"/>
                </a:cubicBezTo>
                <a:cubicBezTo>
                  <a:pt x="24466" y="161958"/>
                  <a:pt x="27206" y="159218"/>
                  <a:pt x="30566" y="159218"/>
                </a:cubicBezTo>
                <a:close/>
                <a:moveTo>
                  <a:pt x="50953" y="159218"/>
                </a:moveTo>
                <a:cubicBezTo>
                  <a:pt x="54313" y="159218"/>
                  <a:pt x="57086" y="161958"/>
                  <a:pt x="57086" y="165350"/>
                </a:cubicBezTo>
                <a:cubicBezTo>
                  <a:pt x="57086" y="168710"/>
                  <a:pt x="54313" y="171450"/>
                  <a:pt x="50953" y="171450"/>
                </a:cubicBezTo>
                <a:cubicBezTo>
                  <a:pt x="47593" y="171450"/>
                  <a:pt x="44853" y="168710"/>
                  <a:pt x="44853" y="165350"/>
                </a:cubicBezTo>
                <a:cubicBezTo>
                  <a:pt x="44853" y="161958"/>
                  <a:pt x="47593" y="159218"/>
                  <a:pt x="50953" y="159218"/>
                </a:cubicBezTo>
                <a:close/>
                <a:moveTo>
                  <a:pt x="71341" y="159218"/>
                </a:moveTo>
                <a:cubicBezTo>
                  <a:pt x="74700" y="159218"/>
                  <a:pt x="77473" y="161958"/>
                  <a:pt x="77473" y="165350"/>
                </a:cubicBezTo>
                <a:cubicBezTo>
                  <a:pt x="77473" y="168710"/>
                  <a:pt x="74700" y="171450"/>
                  <a:pt x="71341" y="171450"/>
                </a:cubicBezTo>
                <a:cubicBezTo>
                  <a:pt x="67981" y="171450"/>
                  <a:pt x="65241" y="168710"/>
                  <a:pt x="65241" y="165350"/>
                </a:cubicBezTo>
                <a:cubicBezTo>
                  <a:pt x="65241" y="161958"/>
                  <a:pt x="67981" y="159218"/>
                  <a:pt x="71341" y="159218"/>
                </a:cubicBezTo>
                <a:close/>
                <a:moveTo>
                  <a:pt x="91728" y="159218"/>
                </a:moveTo>
                <a:cubicBezTo>
                  <a:pt x="95088" y="159218"/>
                  <a:pt x="97861" y="161958"/>
                  <a:pt x="97861" y="165350"/>
                </a:cubicBezTo>
                <a:cubicBezTo>
                  <a:pt x="97861" y="168710"/>
                  <a:pt x="95088" y="171450"/>
                  <a:pt x="91728" y="171450"/>
                </a:cubicBezTo>
                <a:cubicBezTo>
                  <a:pt x="88368" y="171450"/>
                  <a:pt x="85628" y="168710"/>
                  <a:pt x="85628" y="165350"/>
                </a:cubicBezTo>
                <a:cubicBezTo>
                  <a:pt x="85628" y="161958"/>
                  <a:pt x="88368" y="159218"/>
                  <a:pt x="91728" y="159218"/>
                </a:cubicBezTo>
                <a:close/>
                <a:moveTo>
                  <a:pt x="16311" y="8155"/>
                </a:moveTo>
                <a:lnTo>
                  <a:pt x="16311" y="200612"/>
                </a:lnTo>
                <a:lnTo>
                  <a:pt x="8156" y="200612"/>
                </a:lnTo>
                <a:lnTo>
                  <a:pt x="8156" y="8155"/>
                </a:lnTo>
                <a:close/>
                <a:moveTo>
                  <a:pt x="134558" y="8155"/>
                </a:moveTo>
                <a:lnTo>
                  <a:pt x="134558" y="200612"/>
                </a:lnTo>
                <a:lnTo>
                  <a:pt x="126403" y="200612"/>
                </a:lnTo>
                <a:lnTo>
                  <a:pt x="126403" y="8155"/>
                </a:lnTo>
                <a:close/>
                <a:moveTo>
                  <a:pt x="4078" y="0"/>
                </a:moveTo>
                <a:cubicBezTo>
                  <a:pt x="1795" y="0"/>
                  <a:pt x="1" y="1827"/>
                  <a:pt x="1" y="4077"/>
                </a:cubicBezTo>
                <a:lnTo>
                  <a:pt x="1" y="204690"/>
                </a:lnTo>
                <a:cubicBezTo>
                  <a:pt x="1" y="206940"/>
                  <a:pt x="1795" y="208767"/>
                  <a:pt x="4078" y="208767"/>
                </a:cubicBezTo>
                <a:lnTo>
                  <a:pt x="20388" y="208767"/>
                </a:lnTo>
                <a:cubicBezTo>
                  <a:pt x="22639" y="208767"/>
                  <a:pt x="24466" y="206940"/>
                  <a:pt x="24466" y="204690"/>
                </a:cubicBezTo>
                <a:lnTo>
                  <a:pt x="24466" y="178235"/>
                </a:lnTo>
                <a:cubicBezTo>
                  <a:pt x="26293" y="179116"/>
                  <a:pt x="28380" y="179605"/>
                  <a:pt x="30566" y="179605"/>
                </a:cubicBezTo>
                <a:cubicBezTo>
                  <a:pt x="34545" y="179605"/>
                  <a:pt x="38166" y="177974"/>
                  <a:pt x="40776" y="175332"/>
                </a:cubicBezTo>
                <a:cubicBezTo>
                  <a:pt x="43353" y="177974"/>
                  <a:pt x="46974" y="179605"/>
                  <a:pt x="50953" y="179605"/>
                </a:cubicBezTo>
                <a:cubicBezTo>
                  <a:pt x="54933" y="179605"/>
                  <a:pt x="58554" y="177974"/>
                  <a:pt x="61163" y="175332"/>
                </a:cubicBezTo>
                <a:cubicBezTo>
                  <a:pt x="63740" y="177974"/>
                  <a:pt x="67361" y="179605"/>
                  <a:pt x="71341" y="179605"/>
                </a:cubicBezTo>
                <a:cubicBezTo>
                  <a:pt x="75320" y="179605"/>
                  <a:pt x="78941" y="177974"/>
                  <a:pt x="81551" y="175332"/>
                </a:cubicBezTo>
                <a:cubicBezTo>
                  <a:pt x="84128" y="177974"/>
                  <a:pt x="87748" y="179605"/>
                  <a:pt x="91728" y="179605"/>
                </a:cubicBezTo>
                <a:cubicBezTo>
                  <a:pt x="98187" y="179605"/>
                  <a:pt x="103634" y="175299"/>
                  <a:pt x="105396" y="169428"/>
                </a:cubicBezTo>
                <a:lnTo>
                  <a:pt x="118248" y="169428"/>
                </a:lnTo>
                <a:lnTo>
                  <a:pt x="118248" y="204690"/>
                </a:lnTo>
                <a:cubicBezTo>
                  <a:pt x="118248" y="206940"/>
                  <a:pt x="120042" y="208767"/>
                  <a:pt x="122325" y="208767"/>
                </a:cubicBezTo>
                <a:lnTo>
                  <a:pt x="138635" y="208767"/>
                </a:lnTo>
                <a:cubicBezTo>
                  <a:pt x="140886" y="208767"/>
                  <a:pt x="142713" y="206940"/>
                  <a:pt x="142713" y="204690"/>
                </a:cubicBezTo>
                <a:lnTo>
                  <a:pt x="142713" y="4077"/>
                </a:lnTo>
                <a:cubicBezTo>
                  <a:pt x="142713" y="1827"/>
                  <a:pt x="140886" y="0"/>
                  <a:pt x="138635" y="0"/>
                </a:cubicBezTo>
                <a:lnTo>
                  <a:pt x="122325" y="0"/>
                </a:lnTo>
                <a:cubicBezTo>
                  <a:pt x="120042" y="0"/>
                  <a:pt x="118248" y="1827"/>
                  <a:pt x="118248" y="4077"/>
                </a:cubicBezTo>
                <a:lnTo>
                  <a:pt x="118248" y="30532"/>
                </a:lnTo>
                <a:cubicBezTo>
                  <a:pt x="116389" y="29651"/>
                  <a:pt x="114301" y="29162"/>
                  <a:pt x="112115" y="29162"/>
                </a:cubicBezTo>
                <a:cubicBezTo>
                  <a:pt x="108136" y="29162"/>
                  <a:pt x="104515" y="30793"/>
                  <a:pt x="101938" y="33435"/>
                </a:cubicBezTo>
                <a:cubicBezTo>
                  <a:pt x="99328" y="30793"/>
                  <a:pt x="95708" y="29162"/>
                  <a:pt x="91728" y="29162"/>
                </a:cubicBezTo>
                <a:cubicBezTo>
                  <a:pt x="87748" y="29162"/>
                  <a:pt x="84128" y="30793"/>
                  <a:pt x="81551" y="33435"/>
                </a:cubicBezTo>
                <a:cubicBezTo>
                  <a:pt x="78941" y="30793"/>
                  <a:pt x="75320" y="29162"/>
                  <a:pt x="71341" y="29162"/>
                </a:cubicBezTo>
                <a:cubicBezTo>
                  <a:pt x="67361" y="29162"/>
                  <a:pt x="63740" y="30793"/>
                  <a:pt x="61163" y="33435"/>
                </a:cubicBezTo>
                <a:cubicBezTo>
                  <a:pt x="58554" y="30793"/>
                  <a:pt x="54933" y="29162"/>
                  <a:pt x="50953" y="29162"/>
                </a:cubicBezTo>
                <a:cubicBezTo>
                  <a:pt x="44494" y="29162"/>
                  <a:pt x="39047" y="33468"/>
                  <a:pt x="37285" y="39340"/>
                </a:cubicBezTo>
                <a:lnTo>
                  <a:pt x="24466" y="39340"/>
                </a:lnTo>
                <a:lnTo>
                  <a:pt x="24466" y="4077"/>
                </a:lnTo>
                <a:cubicBezTo>
                  <a:pt x="24466" y="1827"/>
                  <a:pt x="22639" y="0"/>
                  <a:pt x="20388" y="0"/>
                </a:cubicBezTo>
                <a:close/>
              </a:path>
            </a:pathLst>
          </a:custGeom>
          <a:gradFill>
            <a:gsLst>
              <a:gs pos="4000">
                <a:srgbClr val="7660A8"/>
              </a:gs>
              <a:gs pos="100000">
                <a:srgbClr val="D678AE"/>
              </a:gs>
            </a:gsLst>
            <a:lin ang="5400000" scaled="1"/>
          </a:gradFill>
          <a:ln>
            <a:noFill/>
          </a:ln>
        </p:spPr>
        <p:txBody>
          <a:bodyPr spcFirstLastPara="1" wrap="square" lIns="91412" tIns="91412" rIns="91412" bIns="91412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2;p33"/>
          <p:cNvGrpSpPr/>
          <p:nvPr/>
        </p:nvGrpSpPr>
        <p:grpSpPr>
          <a:xfrm>
            <a:off x="2215544" y="3913564"/>
            <a:ext cx="800659" cy="795552"/>
            <a:chOff x="1190625" y="243100"/>
            <a:chExt cx="5252625" cy="5219100"/>
          </a:xfrm>
        </p:grpSpPr>
        <p:sp>
          <p:nvSpPr>
            <p:cNvPr id="9" name="Google Shape;263;p33"/>
            <p:cNvSpPr/>
            <p:nvPr/>
          </p:nvSpPr>
          <p:spPr>
            <a:xfrm>
              <a:off x="1190625" y="243100"/>
              <a:ext cx="358025" cy="407675"/>
            </a:xfrm>
            <a:custGeom>
              <a:avLst/>
              <a:gdLst/>
              <a:ahLst/>
              <a:cxnLst/>
              <a:rect l="l" t="t" r="r" b="b"/>
              <a:pathLst>
                <a:path w="14321" h="16307" extrusionOk="0">
                  <a:moveTo>
                    <a:pt x="4090" y="0"/>
                  </a:moveTo>
                  <a:cubicBezTo>
                    <a:pt x="3559" y="0"/>
                    <a:pt x="3023" y="105"/>
                    <a:pt x="2512" y="323"/>
                  </a:cubicBezTo>
                  <a:cubicBezTo>
                    <a:pt x="979" y="943"/>
                    <a:pt x="0" y="2443"/>
                    <a:pt x="0" y="4074"/>
                  </a:cubicBezTo>
                  <a:lnTo>
                    <a:pt x="0" y="12229"/>
                  </a:lnTo>
                  <a:cubicBezTo>
                    <a:pt x="0" y="14480"/>
                    <a:pt x="1827" y="16307"/>
                    <a:pt x="4077" y="16307"/>
                  </a:cubicBezTo>
                  <a:cubicBezTo>
                    <a:pt x="5904" y="16307"/>
                    <a:pt x="7437" y="15132"/>
                    <a:pt x="7959" y="13469"/>
                  </a:cubicBezTo>
                  <a:cubicBezTo>
                    <a:pt x="8545" y="13768"/>
                    <a:pt x="9194" y="13920"/>
                    <a:pt x="9842" y="13920"/>
                  </a:cubicBezTo>
                  <a:cubicBezTo>
                    <a:pt x="10889" y="13920"/>
                    <a:pt x="11936" y="13524"/>
                    <a:pt x="12722" y="12718"/>
                  </a:cubicBezTo>
                  <a:cubicBezTo>
                    <a:pt x="14320" y="11153"/>
                    <a:pt x="14320" y="8543"/>
                    <a:pt x="12722" y="6977"/>
                  </a:cubicBezTo>
                  <a:lnTo>
                    <a:pt x="6948" y="1204"/>
                  </a:lnTo>
                  <a:cubicBezTo>
                    <a:pt x="6187" y="421"/>
                    <a:pt x="5150" y="0"/>
                    <a:pt x="4090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0" name="Google Shape;264;p33"/>
            <p:cNvSpPr/>
            <p:nvPr/>
          </p:nvSpPr>
          <p:spPr>
            <a:xfrm>
              <a:off x="1190625" y="866050"/>
              <a:ext cx="203875" cy="203900"/>
            </a:xfrm>
            <a:custGeom>
              <a:avLst/>
              <a:gdLst/>
              <a:ahLst/>
              <a:cxnLst/>
              <a:rect l="l" t="t" r="r" b="b"/>
              <a:pathLst>
                <a:path w="8155" h="8156" extrusionOk="0">
                  <a:moveTo>
                    <a:pt x="4077" y="0"/>
                  </a:moveTo>
                  <a:cubicBezTo>
                    <a:pt x="1827" y="0"/>
                    <a:pt x="0" y="1827"/>
                    <a:pt x="0" y="4078"/>
                  </a:cubicBezTo>
                  <a:cubicBezTo>
                    <a:pt x="0" y="6329"/>
                    <a:pt x="1827" y="8155"/>
                    <a:pt x="4077" y="8155"/>
                  </a:cubicBezTo>
                  <a:cubicBezTo>
                    <a:pt x="6328" y="8155"/>
                    <a:pt x="8155" y="6329"/>
                    <a:pt x="8155" y="4078"/>
                  </a:cubicBezTo>
                  <a:cubicBezTo>
                    <a:pt x="8155" y="1827"/>
                    <a:pt x="6328" y="0"/>
                    <a:pt x="4077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1" name="Google Shape;265;p33"/>
            <p:cNvSpPr/>
            <p:nvPr/>
          </p:nvSpPr>
          <p:spPr>
            <a:xfrm>
              <a:off x="1190625" y="2122725"/>
              <a:ext cx="203875" cy="203900"/>
            </a:xfrm>
            <a:custGeom>
              <a:avLst/>
              <a:gdLst/>
              <a:ahLst/>
              <a:cxnLst/>
              <a:rect l="l" t="t" r="r" b="b"/>
              <a:pathLst>
                <a:path w="8155" h="8156" extrusionOk="0">
                  <a:moveTo>
                    <a:pt x="4077" y="1"/>
                  </a:moveTo>
                  <a:cubicBezTo>
                    <a:pt x="1827" y="1"/>
                    <a:pt x="0" y="1827"/>
                    <a:pt x="0" y="4078"/>
                  </a:cubicBezTo>
                  <a:cubicBezTo>
                    <a:pt x="0" y="6329"/>
                    <a:pt x="1827" y="8155"/>
                    <a:pt x="4077" y="8155"/>
                  </a:cubicBezTo>
                  <a:cubicBezTo>
                    <a:pt x="6328" y="8155"/>
                    <a:pt x="8155" y="6329"/>
                    <a:pt x="8155" y="4078"/>
                  </a:cubicBezTo>
                  <a:cubicBezTo>
                    <a:pt x="8155" y="1827"/>
                    <a:pt x="6328" y="1"/>
                    <a:pt x="4077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2" name="Google Shape;266;p33"/>
            <p:cNvSpPr/>
            <p:nvPr/>
          </p:nvSpPr>
          <p:spPr>
            <a:xfrm>
              <a:off x="1190625" y="1284400"/>
              <a:ext cx="203875" cy="623050"/>
            </a:xfrm>
            <a:custGeom>
              <a:avLst/>
              <a:gdLst/>
              <a:ahLst/>
              <a:cxnLst/>
              <a:rect l="l" t="t" r="r" b="b"/>
              <a:pathLst>
                <a:path w="8155" h="24922" extrusionOk="0">
                  <a:moveTo>
                    <a:pt x="4077" y="0"/>
                  </a:moveTo>
                  <a:cubicBezTo>
                    <a:pt x="1827" y="0"/>
                    <a:pt x="0" y="1860"/>
                    <a:pt x="0" y="4078"/>
                  </a:cubicBezTo>
                  <a:lnTo>
                    <a:pt x="0" y="20844"/>
                  </a:lnTo>
                  <a:cubicBezTo>
                    <a:pt x="0" y="23095"/>
                    <a:pt x="1827" y="24922"/>
                    <a:pt x="4077" y="24922"/>
                  </a:cubicBezTo>
                  <a:cubicBezTo>
                    <a:pt x="6328" y="24922"/>
                    <a:pt x="8155" y="23095"/>
                    <a:pt x="8155" y="20844"/>
                  </a:cubicBezTo>
                  <a:lnTo>
                    <a:pt x="8155" y="4078"/>
                  </a:lnTo>
                  <a:cubicBezTo>
                    <a:pt x="8155" y="1860"/>
                    <a:pt x="6328" y="0"/>
                    <a:pt x="4077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3" name="Google Shape;267;p33"/>
            <p:cNvSpPr/>
            <p:nvPr/>
          </p:nvSpPr>
          <p:spPr>
            <a:xfrm>
              <a:off x="1190625" y="3379400"/>
              <a:ext cx="203875" cy="203900"/>
            </a:xfrm>
            <a:custGeom>
              <a:avLst/>
              <a:gdLst/>
              <a:ahLst/>
              <a:cxnLst/>
              <a:rect l="l" t="t" r="r" b="b"/>
              <a:pathLst>
                <a:path w="8155" h="8156" extrusionOk="0">
                  <a:moveTo>
                    <a:pt x="4077" y="1"/>
                  </a:moveTo>
                  <a:cubicBezTo>
                    <a:pt x="1827" y="1"/>
                    <a:pt x="0" y="1827"/>
                    <a:pt x="0" y="4078"/>
                  </a:cubicBezTo>
                  <a:cubicBezTo>
                    <a:pt x="0" y="6329"/>
                    <a:pt x="1827" y="8156"/>
                    <a:pt x="4077" y="8156"/>
                  </a:cubicBezTo>
                  <a:cubicBezTo>
                    <a:pt x="6328" y="8156"/>
                    <a:pt x="8155" y="6329"/>
                    <a:pt x="8155" y="4078"/>
                  </a:cubicBezTo>
                  <a:cubicBezTo>
                    <a:pt x="8155" y="1827"/>
                    <a:pt x="6328" y="1"/>
                    <a:pt x="4077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4" name="Google Shape;268;p33"/>
            <p:cNvSpPr/>
            <p:nvPr/>
          </p:nvSpPr>
          <p:spPr>
            <a:xfrm>
              <a:off x="1190625" y="4636075"/>
              <a:ext cx="203875" cy="203900"/>
            </a:xfrm>
            <a:custGeom>
              <a:avLst/>
              <a:gdLst/>
              <a:ahLst/>
              <a:cxnLst/>
              <a:rect l="l" t="t" r="r" b="b"/>
              <a:pathLst>
                <a:path w="8155" h="8156" extrusionOk="0">
                  <a:moveTo>
                    <a:pt x="4077" y="1"/>
                  </a:moveTo>
                  <a:cubicBezTo>
                    <a:pt x="1827" y="1"/>
                    <a:pt x="0" y="1828"/>
                    <a:pt x="0" y="4078"/>
                  </a:cubicBezTo>
                  <a:cubicBezTo>
                    <a:pt x="0" y="6297"/>
                    <a:pt x="1827" y="8156"/>
                    <a:pt x="4077" y="8156"/>
                  </a:cubicBezTo>
                  <a:cubicBezTo>
                    <a:pt x="6328" y="8156"/>
                    <a:pt x="8155" y="6297"/>
                    <a:pt x="8155" y="4078"/>
                  </a:cubicBezTo>
                  <a:cubicBezTo>
                    <a:pt x="8155" y="1828"/>
                    <a:pt x="6328" y="1"/>
                    <a:pt x="4077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5" name="Google Shape;269;p33"/>
            <p:cNvSpPr/>
            <p:nvPr/>
          </p:nvSpPr>
          <p:spPr>
            <a:xfrm>
              <a:off x="1190625" y="2541075"/>
              <a:ext cx="203875" cy="623075"/>
            </a:xfrm>
            <a:custGeom>
              <a:avLst/>
              <a:gdLst/>
              <a:ahLst/>
              <a:cxnLst/>
              <a:rect l="l" t="t" r="r" b="b"/>
              <a:pathLst>
                <a:path w="8155" h="24923" extrusionOk="0">
                  <a:moveTo>
                    <a:pt x="4077" y="0"/>
                  </a:moveTo>
                  <a:cubicBezTo>
                    <a:pt x="1827" y="0"/>
                    <a:pt x="0" y="1827"/>
                    <a:pt x="0" y="4078"/>
                  </a:cubicBezTo>
                  <a:lnTo>
                    <a:pt x="0" y="20845"/>
                  </a:lnTo>
                  <a:cubicBezTo>
                    <a:pt x="0" y="23095"/>
                    <a:pt x="1827" y="24922"/>
                    <a:pt x="4077" y="24922"/>
                  </a:cubicBezTo>
                  <a:cubicBezTo>
                    <a:pt x="6328" y="24922"/>
                    <a:pt x="8155" y="23095"/>
                    <a:pt x="8155" y="20845"/>
                  </a:cubicBezTo>
                  <a:lnTo>
                    <a:pt x="8155" y="4078"/>
                  </a:lnTo>
                  <a:cubicBezTo>
                    <a:pt x="8155" y="1827"/>
                    <a:pt x="6328" y="0"/>
                    <a:pt x="4077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6" name="Google Shape;270;p33"/>
            <p:cNvSpPr/>
            <p:nvPr/>
          </p:nvSpPr>
          <p:spPr>
            <a:xfrm>
              <a:off x="1190625" y="3797750"/>
              <a:ext cx="203875" cy="623075"/>
            </a:xfrm>
            <a:custGeom>
              <a:avLst/>
              <a:gdLst/>
              <a:ahLst/>
              <a:cxnLst/>
              <a:rect l="l" t="t" r="r" b="b"/>
              <a:pathLst>
                <a:path w="8155" h="24923" extrusionOk="0">
                  <a:moveTo>
                    <a:pt x="4077" y="1"/>
                  </a:moveTo>
                  <a:cubicBezTo>
                    <a:pt x="1827" y="1"/>
                    <a:pt x="0" y="1827"/>
                    <a:pt x="0" y="4078"/>
                  </a:cubicBezTo>
                  <a:lnTo>
                    <a:pt x="0" y="20845"/>
                  </a:lnTo>
                  <a:cubicBezTo>
                    <a:pt x="0" y="23096"/>
                    <a:pt x="1827" y="24922"/>
                    <a:pt x="4077" y="24922"/>
                  </a:cubicBezTo>
                  <a:cubicBezTo>
                    <a:pt x="6328" y="24922"/>
                    <a:pt x="8155" y="23096"/>
                    <a:pt x="8155" y="20845"/>
                  </a:cubicBezTo>
                  <a:lnTo>
                    <a:pt x="8155" y="4078"/>
                  </a:lnTo>
                  <a:cubicBezTo>
                    <a:pt x="8155" y="1827"/>
                    <a:pt x="6328" y="1"/>
                    <a:pt x="4077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Google Shape;271;p33"/>
            <p:cNvSpPr/>
            <p:nvPr/>
          </p:nvSpPr>
          <p:spPr>
            <a:xfrm>
              <a:off x="3266875" y="2329250"/>
              <a:ext cx="224275" cy="203700"/>
            </a:xfrm>
            <a:custGeom>
              <a:avLst/>
              <a:gdLst/>
              <a:ahLst/>
              <a:cxnLst/>
              <a:rect l="l" t="t" r="r" b="b"/>
              <a:pathLst>
                <a:path w="8971" h="8148" extrusionOk="0">
                  <a:moveTo>
                    <a:pt x="4485" y="0"/>
                  </a:moveTo>
                  <a:cubicBezTo>
                    <a:pt x="3442" y="0"/>
                    <a:pt x="2398" y="400"/>
                    <a:pt x="1599" y="1199"/>
                  </a:cubicBezTo>
                  <a:cubicBezTo>
                    <a:pt x="0" y="2798"/>
                    <a:pt x="0" y="5375"/>
                    <a:pt x="1599" y="6973"/>
                  </a:cubicBezTo>
                  <a:cubicBezTo>
                    <a:pt x="2381" y="7756"/>
                    <a:pt x="3425" y="8147"/>
                    <a:pt x="4469" y="8147"/>
                  </a:cubicBezTo>
                  <a:cubicBezTo>
                    <a:pt x="5513" y="8147"/>
                    <a:pt x="6557" y="7756"/>
                    <a:pt x="7372" y="6973"/>
                  </a:cubicBezTo>
                  <a:cubicBezTo>
                    <a:pt x="8971" y="5375"/>
                    <a:pt x="8971" y="2798"/>
                    <a:pt x="7372" y="1199"/>
                  </a:cubicBezTo>
                  <a:cubicBezTo>
                    <a:pt x="6573" y="400"/>
                    <a:pt x="5529" y="0"/>
                    <a:pt x="4485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8" name="Google Shape;272;p33"/>
            <p:cNvSpPr/>
            <p:nvPr/>
          </p:nvSpPr>
          <p:spPr>
            <a:xfrm>
              <a:off x="2435050" y="1497250"/>
              <a:ext cx="223475" cy="203075"/>
            </a:xfrm>
            <a:custGeom>
              <a:avLst/>
              <a:gdLst/>
              <a:ahLst/>
              <a:cxnLst/>
              <a:rect l="l" t="t" r="r" b="b"/>
              <a:pathLst>
                <a:path w="8939" h="8123" extrusionOk="0">
                  <a:moveTo>
                    <a:pt x="4466" y="0"/>
                  </a:moveTo>
                  <a:cubicBezTo>
                    <a:pt x="3418" y="0"/>
                    <a:pt x="2366" y="392"/>
                    <a:pt x="1567" y="1174"/>
                  </a:cubicBezTo>
                  <a:cubicBezTo>
                    <a:pt x="1" y="2773"/>
                    <a:pt x="1" y="5350"/>
                    <a:pt x="1567" y="6948"/>
                  </a:cubicBezTo>
                  <a:cubicBezTo>
                    <a:pt x="2350" y="7731"/>
                    <a:pt x="3426" y="8122"/>
                    <a:pt x="4470" y="8122"/>
                  </a:cubicBezTo>
                  <a:cubicBezTo>
                    <a:pt x="5514" y="8122"/>
                    <a:pt x="6558" y="7731"/>
                    <a:pt x="7340" y="6948"/>
                  </a:cubicBezTo>
                  <a:cubicBezTo>
                    <a:pt x="8939" y="5350"/>
                    <a:pt x="8939" y="2773"/>
                    <a:pt x="7340" y="1174"/>
                  </a:cubicBezTo>
                  <a:cubicBezTo>
                    <a:pt x="6558" y="392"/>
                    <a:pt x="5514" y="0"/>
                    <a:pt x="4466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19" name="Google Shape;273;p33"/>
            <p:cNvSpPr/>
            <p:nvPr/>
          </p:nvSpPr>
          <p:spPr>
            <a:xfrm>
              <a:off x="2722125" y="1774500"/>
              <a:ext cx="490950" cy="481175"/>
            </a:xfrm>
            <a:custGeom>
              <a:avLst/>
              <a:gdLst/>
              <a:ahLst/>
              <a:cxnLst/>
              <a:rect l="l" t="t" r="r" b="b"/>
              <a:pathLst>
                <a:path w="19638" h="19247" extrusionOk="0">
                  <a:moveTo>
                    <a:pt x="4078" y="1"/>
                  </a:moveTo>
                  <a:cubicBezTo>
                    <a:pt x="3001" y="1"/>
                    <a:pt x="1957" y="425"/>
                    <a:pt x="1207" y="1175"/>
                  </a:cubicBezTo>
                  <a:cubicBezTo>
                    <a:pt x="424" y="1958"/>
                    <a:pt x="0" y="2969"/>
                    <a:pt x="0" y="4078"/>
                  </a:cubicBezTo>
                  <a:cubicBezTo>
                    <a:pt x="0" y="5155"/>
                    <a:pt x="424" y="6199"/>
                    <a:pt x="1207" y="6949"/>
                  </a:cubicBezTo>
                  <a:lnTo>
                    <a:pt x="12298" y="18072"/>
                  </a:lnTo>
                  <a:cubicBezTo>
                    <a:pt x="13048" y="18822"/>
                    <a:pt x="14092" y="19247"/>
                    <a:pt x="15168" y="19247"/>
                  </a:cubicBezTo>
                  <a:cubicBezTo>
                    <a:pt x="16277" y="19247"/>
                    <a:pt x="17289" y="18822"/>
                    <a:pt x="18072" y="18072"/>
                  </a:cubicBezTo>
                  <a:cubicBezTo>
                    <a:pt x="19637" y="16474"/>
                    <a:pt x="19637" y="13864"/>
                    <a:pt x="18072" y="12299"/>
                  </a:cubicBezTo>
                  <a:lnTo>
                    <a:pt x="6948" y="1175"/>
                  </a:lnTo>
                  <a:cubicBezTo>
                    <a:pt x="6198" y="425"/>
                    <a:pt x="5154" y="1"/>
                    <a:pt x="4078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20" name="Google Shape;274;p33"/>
            <p:cNvSpPr/>
            <p:nvPr/>
          </p:nvSpPr>
          <p:spPr>
            <a:xfrm>
              <a:off x="1889500" y="941875"/>
              <a:ext cx="491750" cy="482000"/>
            </a:xfrm>
            <a:custGeom>
              <a:avLst/>
              <a:gdLst/>
              <a:ahLst/>
              <a:cxnLst/>
              <a:rect l="l" t="t" r="r" b="b"/>
              <a:pathLst>
                <a:path w="19670" h="19280" extrusionOk="0">
                  <a:moveTo>
                    <a:pt x="4078" y="1"/>
                  </a:moveTo>
                  <a:cubicBezTo>
                    <a:pt x="3001" y="1"/>
                    <a:pt x="1990" y="425"/>
                    <a:pt x="1207" y="1208"/>
                  </a:cubicBezTo>
                  <a:cubicBezTo>
                    <a:pt x="424" y="1991"/>
                    <a:pt x="0" y="3002"/>
                    <a:pt x="0" y="4078"/>
                  </a:cubicBezTo>
                  <a:cubicBezTo>
                    <a:pt x="0" y="5188"/>
                    <a:pt x="424" y="6199"/>
                    <a:pt x="1207" y="6982"/>
                  </a:cubicBezTo>
                  <a:lnTo>
                    <a:pt x="12298" y="18072"/>
                  </a:lnTo>
                  <a:cubicBezTo>
                    <a:pt x="13081" y="18855"/>
                    <a:pt x="14092" y="19279"/>
                    <a:pt x="15201" y="19279"/>
                  </a:cubicBezTo>
                  <a:cubicBezTo>
                    <a:pt x="16278" y="19279"/>
                    <a:pt x="17289" y="18855"/>
                    <a:pt x="18072" y="18072"/>
                  </a:cubicBezTo>
                  <a:cubicBezTo>
                    <a:pt x="19670" y="16474"/>
                    <a:pt x="19670" y="13897"/>
                    <a:pt x="18072" y="12299"/>
                  </a:cubicBezTo>
                  <a:lnTo>
                    <a:pt x="6981" y="1208"/>
                  </a:lnTo>
                  <a:cubicBezTo>
                    <a:pt x="6198" y="425"/>
                    <a:pt x="5187" y="1"/>
                    <a:pt x="4078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21" name="Google Shape;275;p33"/>
            <p:cNvSpPr/>
            <p:nvPr/>
          </p:nvSpPr>
          <p:spPr>
            <a:xfrm>
              <a:off x="1612225" y="664625"/>
              <a:ext cx="203900" cy="203075"/>
            </a:xfrm>
            <a:custGeom>
              <a:avLst/>
              <a:gdLst/>
              <a:ahLst/>
              <a:cxnLst/>
              <a:rect l="l" t="t" r="r" b="b"/>
              <a:pathLst>
                <a:path w="8156" h="8123" extrusionOk="0">
                  <a:moveTo>
                    <a:pt x="4078" y="0"/>
                  </a:moveTo>
                  <a:cubicBezTo>
                    <a:pt x="1958" y="0"/>
                    <a:pt x="0" y="1794"/>
                    <a:pt x="0" y="4078"/>
                  </a:cubicBezTo>
                  <a:cubicBezTo>
                    <a:pt x="0" y="6361"/>
                    <a:pt x="1827" y="8123"/>
                    <a:pt x="4078" y="8123"/>
                  </a:cubicBezTo>
                  <a:cubicBezTo>
                    <a:pt x="6329" y="8123"/>
                    <a:pt x="8155" y="6361"/>
                    <a:pt x="8155" y="4078"/>
                  </a:cubicBezTo>
                  <a:cubicBezTo>
                    <a:pt x="8155" y="1892"/>
                    <a:pt x="6296" y="0"/>
                    <a:pt x="4078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22" name="Google Shape;276;p33"/>
            <p:cNvSpPr/>
            <p:nvPr/>
          </p:nvSpPr>
          <p:spPr>
            <a:xfrm>
              <a:off x="1190625" y="2606525"/>
              <a:ext cx="5252625" cy="2855675"/>
            </a:xfrm>
            <a:custGeom>
              <a:avLst/>
              <a:gdLst/>
              <a:ahLst/>
              <a:cxnLst/>
              <a:rect l="l" t="t" r="r" b="b"/>
              <a:pathLst>
                <a:path w="210105" h="114227" extrusionOk="0">
                  <a:moveTo>
                    <a:pt x="28379" y="91621"/>
                  </a:moveTo>
                  <a:cubicBezTo>
                    <a:pt x="31609" y="95797"/>
                    <a:pt x="33696" y="100853"/>
                    <a:pt x="34381" y="106072"/>
                  </a:cubicBezTo>
                  <a:lnTo>
                    <a:pt x="13929" y="106072"/>
                  </a:lnTo>
                  <a:lnTo>
                    <a:pt x="28379" y="91621"/>
                  </a:lnTo>
                  <a:close/>
                  <a:moveTo>
                    <a:pt x="104384" y="15617"/>
                  </a:moveTo>
                  <a:lnTo>
                    <a:pt x="194871" y="106072"/>
                  </a:lnTo>
                  <a:lnTo>
                    <a:pt x="42602" y="106072"/>
                  </a:lnTo>
                  <a:cubicBezTo>
                    <a:pt x="42602" y="106007"/>
                    <a:pt x="42602" y="105974"/>
                    <a:pt x="42602" y="105909"/>
                  </a:cubicBezTo>
                  <a:cubicBezTo>
                    <a:pt x="41786" y="98569"/>
                    <a:pt x="38850" y="91523"/>
                    <a:pt x="34218" y="85815"/>
                  </a:cubicBezTo>
                  <a:lnTo>
                    <a:pt x="104384" y="15617"/>
                  </a:lnTo>
                  <a:close/>
                  <a:moveTo>
                    <a:pt x="98626" y="0"/>
                  </a:moveTo>
                  <a:cubicBezTo>
                    <a:pt x="97582" y="0"/>
                    <a:pt x="96538" y="400"/>
                    <a:pt x="95739" y="1199"/>
                  </a:cubicBezTo>
                  <a:cubicBezTo>
                    <a:pt x="94141" y="2797"/>
                    <a:pt x="94141" y="5374"/>
                    <a:pt x="95739" y="6973"/>
                  </a:cubicBezTo>
                  <a:lnTo>
                    <a:pt x="98642" y="9843"/>
                  </a:lnTo>
                  <a:lnTo>
                    <a:pt x="7894" y="100559"/>
                  </a:lnTo>
                  <a:cubicBezTo>
                    <a:pt x="7307" y="99026"/>
                    <a:pt x="5839" y="97917"/>
                    <a:pt x="4077" y="97917"/>
                  </a:cubicBezTo>
                  <a:cubicBezTo>
                    <a:pt x="1827" y="97917"/>
                    <a:pt x="0" y="99744"/>
                    <a:pt x="0" y="101994"/>
                  </a:cubicBezTo>
                  <a:lnTo>
                    <a:pt x="0" y="110149"/>
                  </a:lnTo>
                  <a:cubicBezTo>
                    <a:pt x="0" y="112302"/>
                    <a:pt x="1892" y="114227"/>
                    <a:pt x="4077" y="114227"/>
                  </a:cubicBezTo>
                  <a:lnTo>
                    <a:pt x="204722" y="114227"/>
                  </a:lnTo>
                  <a:cubicBezTo>
                    <a:pt x="208278" y="114227"/>
                    <a:pt x="210105" y="109791"/>
                    <a:pt x="207593" y="107279"/>
                  </a:cubicBezTo>
                  <a:lnTo>
                    <a:pt x="101513" y="1199"/>
                  </a:lnTo>
                  <a:cubicBezTo>
                    <a:pt x="100714" y="400"/>
                    <a:pt x="99670" y="0"/>
                    <a:pt x="98626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23" name="Google Shape;277;p33"/>
            <p:cNvSpPr/>
            <p:nvPr/>
          </p:nvSpPr>
          <p:spPr>
            <a:xfrm>
              <a:off x="1912325" y="2898250"/>
              <a:ext cx="526850" cy="639375"/>
            </a:xfrm>
            <a:custGeom>
              <a:avLst/>
              <a:gdLst/>
              <a:ahLst/>
              <a:cxnLst/>
              <a:rect l="l" t="t" r="r" b="b"/>
              <a:pathLst>
                <a:path w="21074" h="25575" extrusionOk="0">
                  <a:moveTo>
                    <a:pt x="13967" y="14382"/>
                  </a:moveTo>
                  <a:cubicBezTo>
                    <a:pt x="14209" y="14382"/>
                    <a:pt x="14353" y="14403"/>
                    <a:pt x="14353" y="14452"/>
                  </a:cubicBezTo>
                  <a:cubicBezTo>
                    <a:pt x="14353" y="16115"/>
                    <a:pt x="13995" y="17583"/>
                    <a:pt x="12788" y="18757"/>
                  </a:cubicBezTo>
                  <a:cubicBezTo>
                    <a:pt x="11711" y="19736"/>
                    <a:pt x="10635" y="20225"/>
                    <a:pt x="9526" y="20225"/>
                  </a:cubicBezTo>
                  <a:cubicBezTo>
                    <a:pt x="7927" y="20225"/>
                    <a:pt x="6753" y="19149"/>
                    <a:pt x="6753" y="17550"/>
                  </a:cubicBezTo>
                  <a:cubicBezTo>
                    <a:pt x="6753" y="16311"/>
                    <a:pt x="7373" y="15463"/>
                    <a:pt x="8547" y="15071"/>
                  </a:cubicBezTo>
                  <a:cubicBezTo>
                    <a:pt x="9037" y="14908"/>
                    <a:pt x="12748" y="14382"/>
                    <a:pt x="13967" y="14382"/>
                  </a:cubicBezTo>
                  <a:close/>
                  <a:moveTo>
                    <a:pt x="9852" y="1"/>
                  </a:moveTo>
                  <a:cubicBezTo>
                    <a:pt x="7862" y="1"/>
                    <a:pt x="5970" y="360"/>
                    <a:pt x="4176" y="1110"/>
                  </a:cubicBezTo>
                  <a:cubicBezTo>
                    <a:pt x="1925" y="2056"/>
                    <a:pt x="686" y="3687"/>
                    <a:pt x="2121" y="6036"/>
                  </a:cubicBezTo>
                  <a:cubicBezTo>
                    <a:pt x="2524" y="6728"/>
                    <a:pt x="3024" y="6974"/>
                    <a:pt x="3565" y="6974"/>
                  </a:cubicBezTo>
                  <a:cubicBezTo>
                    <a:pt x="4248" y="6974"/>
                    <a:pt x="4999" y="6581"/>
                    <a:pt x="5709" y="6199"/>
                  </a:cubicBezTo>
                  <a:cubicBezTo>
                    <a:pt x="6726" y="5658"/>
                    <a:pt x="8146" y="5281"/>
                    <a:pt x="9524" y="5281"/>
                  </a:cubicBezTo>
                  <a:cubicBezTo>
                    <a:pt x="10973" y="5281"/>
                    <a:pt x="12375" y="5699"/>
                    <a:pt x="13212" y="6786"/>
                  </a:cubicBezTo>
                  <a:cubicBezTo>
                    <a:pt x="13962" y="7765"/>
                    <a:pt x="14353" y="8939"/>
                    <a:pt x="14353" y="10244"/>
                  </a:cubicBezTo>
                  <a:lnTo>
                    <a:pt x="14353" y="10961"/>
                  </a:lnTo>
                  <a:lnTo>
                    <a:pt x="12200" y="10961"/>
                  </a:lnTo>
                  <a:cubicBezTo>
                    <a:pt x="8253" y="10961"/>
                    <a:pt x="5252" y="11516"/>
                    <a:pt x="3165" y="12625"/>
                  </a:cubicBezTo>
                  <a:cubicBezTo>
                    <a:pt x="1044" y="13734"/>
                    <a:pt x="1" y="15659"/>
                    <a:pt x="1" y="18399"/>
                  </a:cubicBezTo>
                  <a:cubicBezTo>
                    <a:pt x="1" y="22411"/>
                    <a:pt x="2643" y="25575"/>
                    <a:pt x="6818" y="25575"/>
                  </a:cubicBezTo>
                  <a:cubicBezTo>
                    <a:pt x="9689" y="25575"/>
                    <a:pt x="12364" y="24107"/>
                    <a:pt x="14745" y="21204"/>
                  </a:cubicBezTo>
                  <a:lnTo>
                    <a:pt x="14745" y="22802"/>
                  </a:lnTo>
                  <a:cubicBezTo>
                    <a:pt x="14745" y="24368"/>
                    <a:pt x="16539" y="25086"/>
                    <a:pt x="17778" y="25086"/>
                  </a:cubicBezTo>
                  <a:cubicBezTo>
                    <a:pt x="19018" y="25086"/>
                    <a:pt x="21073" y="24499"/>
                    <a:pt x="21073" y="22965"/>
                  </a:cubicBezTo>
                  <a:lnTo>
                    <a:pt x="21073" y="10178"/>
                  </a:lnTo>
                  <a:cubicBezTo>
                    <a:pt x="21073" y="7243"/>
                    <a:pt x="20160" y="4829"/>
                    <a:pt x="18300" y="2872"/>
                  </a:cubicBezTo>
                  <a:cubicBezTo>
                    <a:pt x="16474" y="947"/>
                    <a:pt x="13636" y="1"/>
                    <a:pt x="9852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24" name="Google Shape;278;p33"/>
            <p:cNvSpPr/>
            <p:nvPr/>
          </p:nvSpPr>
          <p:spPr>
            <a:xfrm>
              <a:off x="5029150" y="2544125"/>
              <a:ext cx="579025" cy="990650"/>
            </a:xfrm>
            <a:custGeom>
              <a:avLst/>
              <a:gdLst/>
              <a:ahLst/>
              <a:cxnLst/>
              <a:rect l="l" t="t" r="r" b="b"/>
              <a:pathLst>
                <a:path w="23161" h="39626" extrusionOk="0">
                  <a:moveTo>
                    <a:pt x="11418" y="20103"/>
                  </a:moveTo>
                  <a:cubicBezTo>
                    <a:pt x="12657" y="20103"/>
                    <a:pt x="13766" y="20592"/>
                    <a:pt x="14647" y="21538"/>
                  </a:cubicBezTo>
                  <a:cubicBezTo>
                    <a:pt x="15560" y="22484"/>
                    <a:pt x="16017" y="23561"/>
                    <a:pt x="16017" y="24767"/>
                  </a:cubicBezTo>
                  <a:lnTo>
                    <a:pt x="16017" y="29008"/>
                  </a:lnTo>
                  <a:cubicBezTo>
                    <a:pt x="16017" y="30215"/>
                    <a:pt x="15560" y="31324"/>
                    <a:pt x="14647" y="32303"/>
                  </a:cubicBezTo>
                  <a:cubicBezTo>
                    <a:pt x="13766" y="33281"/>
                    <a:pt x="12690" y="33771"/>
                    <a:pt x="11483" y="33771"/>
                  </a:cubicBezTo>
                  <a:cubicBezTo>
                    <a:pt x="10243" y="33771"/>
                    <a:pt x="9167" y="33314"/>
                    <a:pt x="8188" y="32368"/>
                  </a:cubicBezTo>
                  <a:cubicBezTo>
                    <a:pt x="7242" y="31389"/>
                    <a:pt x="6753" y="30606"/>
                    <a:pt x="6753" y="29954"/>
                  </a:cubicBezTo>
                  <a:lnTo>
                    <a:pt x="6753" y="24767"/>
                  </a:lnTo>
                  <a:cubicBezTo>
                    <a:pt x="6753" y="23397"/>
                    <a:pt x="7242" y="22256"/>
                    <a:pt x="8188" y="21408"/>
                  </a:cubicBezTo>
                  <a:cubicBezTo>
                    <a:pt x="9167" y="20527"/>
                    <a:pt x="10243" y="20103"/>
                    <a:pt x="11418" y="20103"/>
                  </a:cubicBezTo>
                  <a:close/>
                  <a:moveTo>
                    <a:pt x="3288" y="0"/>
                  </a:moveTo>
                  <a:cubicBezTo>
                    <a:pt x="2002" y="0"/>
                    <a:pt x="744" y="450"/>
                    <a:pt x="327" y="1379"/>
                  </a:cubicBezTo>
                  <a:cubicBezTo>
                    <a:pt x="1" y="2064"/>
                    <a:pt x="1" y="2814"/>
                    <a:pt x="1" y="3565"/>
                  </a:cubicBezTo>
                  <a:cubicBezTo>
                    <a:pt x="1" y="14427"/>
                    <a:pt x="1" y="25289"/>
                    <a:pt x="33" y="36152"/>
                  </a:cubicBezTo>
                  <a:cubicBezTo>
                    <a:pt x="33" y="36478"/>
                    <a:pt x="33" y="36804"/>
                    <a:pt x="66" y="37098"/>
                  </a:cubicBezTo>
                  <a:cubicBezTo>
                    <a:pt x="99" y="37293"/>
                    <a:pt x="131" y="37457"/>
                    <a:pt x="196" y="37620"/>
                  </a:cubicBezTo>
                  <a:cubicBezTo>
                    <a:pt x="588" y="38566"/>
                    <a:pt x="1599" y="39120"/>
                    <a:pt x="2610" y="39218"/>
                  </a:cubicBezTo>
                  <a:cubicBezTo>
                    <a:pt x="2796" y="39241"/>
                    <a:pt x="2983" y="39253"/>
                    <a:pt x="3170" y="39253"/>
                  </a:cubicBezTo>
                  <a:cubicBezTo>
                    <a:pt x="4038" y="39253"/>
                    <a:pt x="4902" y="38999"/>
                    <a:pt x="5546" y="38435"/>
                  </a:cubicBezTo>
                  <a:cubicBezTo>
                    <a:pt x="6329" y="37718"/>
                    <a:pt x="6720" y="36543"/>
                    <a:pt x="6296" y="35597"/>
                  </a:cubicBezTo>
                  <a:lnTo>
                    <a:pt x="6296" y="35597"/>
                  </a:lnTo>
                  <a:cubicBezTo>
                    <a:pt x="7769" y="38122"/>
                    <a:pt x="10717" y="39625"/>
                    <a:pt x="13626" y="39625"/>
                  </a:cubicBezTo>
                  <a:cubicBezTo>
                    <a:pt x="14776" y="39625"/>
                    <a:pt x="15919" y="39391"/>
                    <a:pt x="16963" y="38892"/>
                  </a:cubicBezTo>
                  <a:cubicBezTo>
                    <a:pt x="20845" y="37033"/>
                    <a:pt x="22672" y="32433"/>
                    <a:pt x="22965" y="28127"/>
                  </a:cubicBezTo>
                  <a:cubicBezTo>
                    <a:pt x="23161" y="25126"/>
                    <a:pt x="22769" y="21995"/>
                    <a:pt x="21301" y="19353"/>
                  </a:cubicBezTo>
                  <a:cubicBezTo>
                    <a:pt x="19834" y="16678"/>
                    <a:pt x="17224" y="14557"/>
                    <a:pt x="14223" y="14199"/>
                  </a:cubicBezTo>
                  <a:cubicBezTo>
                    <a:pt x="13922" y="14159"/>
                    <a:pt x="13618" y="14140"/>
                    <a:pt x="13314" y="14140"/>
                  </a:cubicBezTo>
                  <a:cubicBezTo>
                    <a:pt x="10589" y="14140"/>
                    <a:pt x="7845" y="15687"/>
                    <a:pt x="6818" y="18211"/>
                  </a:cubicBezTo>
                  <a:cubicBezTo>
                    <a:pt x="6786" y="13220"/>
                    <a:pt x="6786" y="8229"/>
                    <a:pt x="6753" y="3238"/>
                  </a:cubicBezTo>
                  <a:cubicBezTo>
                    <a:pt x="6753" y="2619"/>
                    <a:pt x="6753" y="1966"/>
                    <a:pt x="6459" y="1412"/>
                  </a:cubicBezTo>
                  <a:cubicBezTo>
                    <a:pt x="5978" y="482"/>
                    <a:pt x="4619" y="0"/>
                    <a:pt x="3288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25" name="Google Shape;279;p33"/>
            <p:cNvSpPr/>
            <p:nvPr/>
          </p:nvSpPr>
          <p:spPr>
            <a:xfrm>
              <a:off x="3671350" y="4386550"/>
              <a:ext cx="520325" cy="639375"/>
            </a:xfrm>
            <a:custGeom>
              <a:avLst/>
              <a:gdLst/>
              <a:ahLst/>
              <a:cxnLst/>
              <a:rect l="l" t="t" r="r" b="b"/>
              <a:pathLst>
                <a:path w="20813" h="25575" extrusionOk="0">
                  <a:moveTo>
                    <a:pt x="11320" y="0"/>
                  </a:moveTo>
                  <a:cubicBezTo>
                    <a:pt x="4894" y="0"/>
                    <a:pt x="1" y="4012"/>
                    <a:pt x="1" y="10700"/>
                  </a:cubicBezTo>
                  <a:lnTo>
                    <a:pt x="1" y="14875"/>
                  </a:lnTo>
                  <a:cubicBezTo>
                    <a:pt x="1" y="21660"/>
                    <a:pt x="4861" y="25574"/>
                    <a:pt x="11352" y="25574"/>
                  </a:cubicBezTo>
                  <a:cubicBezTo>
                    <a:pt x="13734" y="25574"/>
                    <a:pt x="15756" y="25118"/>
                    <a:pt x="17452" y="24237"/>
                  </a:cubicBezTo>
                  <a:cubicBezTo>
                    <a:pt x="19540" y="23128"/>
                    <a:pt x="20812" y="21236"/>
                    <a:pt x="19181" y="19148"/>
                  </a:cubicBezTo>
                  <a:cubicBezTo>
                    <a:pt x="18619" y="18430"/>
                    <a:pt x="18005" y="18168"/>
                    <a:pt x="17361" y="18168"/>
                  </a:cubicBezTo>
                  <a:cubicBezTo>
                    <a:pt x="16658" y="18168"/>
                    <a:pt x="15918" y="18480"/>
                    <a:pt x="15169" y="18855"/>
                  </a:cubicBezTo>
                  <a:cubicBezTo>
                    <a:pt x="14158" y="19376"/>
                    <a:pt x="13081" y="19605"/>
                    <a:pt x="11874" y="19605"/>
                  </a:cubicBezTo>
                  <a:cubicBezTo>
                    <a:pt x="8482" y="19605"/>
                    <a:pt x="6753" y="18039"/>
                    <a:pt x="6753" y="14842"/>
                  </a:cubicBezTo>
                  <a:lnTo>
                    <a:pt x="6753" y="10700"/>
                  </a:lnTo>
                  <a:cubicBezTo>
                    <a:pt x="6753" y="7535"/>
                    <a:pt x="8449" y="5937"/>
                    <a:pt x="11842" y="5937"/>
                  </a:cubicBezTo>
                  <a:cubicBezTo>
                    <a:pt x="13734" y="5937"/>
                    <a:pt x="15267" y="7340"/>
                    <a:pt x="16996" y="7340"/>
                  </a:cubicBezTo>
                  <a:cubicBezTo>
                    <a:pt x="18561" y="7340"/>
                    <a:pt x="19670" y="5448"/>
                    <a:pt x="19670" y="4045"/>
                  </a:cubicBezTo>
                  <a:cubicBezTo>
                    <a:pt x="19670" y="751"/>
                    <a:pt x="13603" y="0"/>
                    <a:pt x="11320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26" name="Google Shape;280;p33"/>
          <p:cNvGrpSpPr/>
          <p:nvPr/>
        </p:nvGrpSpPr>
        <p:grpSpPr>
          <a:xfrm>
            <a:off x="9362529" y="3912077"/>
            <a:ext cx="710190" cy="787025"/>
            <a:chOff x="1446125" y="238125"/>
            <a:chExt cx="4717950" cy="5228350"/>
          </a:xfrm>
        </p:grpSpPr>
        <p:sp>
          <p:nvSpPr>
            <p:cNvPr id="27" name="Google Shape;281;p33"/>
            <p:cNvSpPr/>
            <p:nvPr/>
          </p:nvSpPr>
          <p:spPr>
            <a:xfrm>
              <a:off x="2408075" y="1203150"/>
              <a:ext cx="2368800" cy="1600900"/>
            </a:xfrm>
            <a:custGeom>
              <a:avLst/>
              <a:gdLst/>
              <a:ahLst/>
              <a:cxnLst/>
              <a:rect l="l" t="t" r="r" b="b"/>
              <a:pathLst>
                <a:path w="94752" h="64036" extrusionOk="0">
                  <a:moveTo>
                    <a:pt x="46543" y="0"/>
                  </a:moveTo>
                  <a:cubicBezTo>
                    <a:pt x="45195" y="0"/>
                    <a:pt x="44019" y="883"/>
                    <a:pt x="43627" y="2182"/>
                  </a:cubicBezTo>
                  <a:lnTo>
                    <a:pt x="28358" y="52498"/>
                  </a:lnTo>
                  <a:lnTo>
                    <a:pt x="18971" y="32646"/>
                  </a:lnTo>
                  <a:cubicBezTo>
                    <a:pt x="18481" y="31592"/>
                    <a:pt x="17402" y="30906"/>
                    <a:pt x="16201" y="30906"/>
                  </a:cubicBezTo>
                  <a:lnTo>
                    <a:pt x="3065" y="30906"/>
                  </a:lnTo>
                  <a:cubicBezTo>
                    <a:pt x="1373" y="30906"/>
                    <a:pt x="1" y="32278"/>
                    <a:pt x="1" y="33969"/>
                  </a:cubicBezTo>
                  <a:cubicBezTo>
                    <a:pt x="1" y="35661"/>
                    <a:pt x="1373" y="37033"/>
                    <a:pt x="3065" y="37033"/>
                  </a:cubicBezTo>
                  <a:lnTo>
                    <a:pt x="14265" y="37033"/>
                  </a:lnTo>
                  <a:lnTo>
                    <a:pt x="26201" y="62277"/>
                  </a:lnTo>
                  <a:cubicBezTo>
                    <a:pt x="26761" y="63465"/>
                    <a:pt x="27863" y="64035"/>
                    <a:pt x="28963" y="64035"/>
                  </a:cubicBezTo>
                  <a:cubicBezTo>
                    <a:pt x="30223" y="64035"/>
                    <a:pt x="31480" y="63287"/>
                    <a:pt x="31911" y="61860"/>
                  </a:cubicBezTo>
                  <a:lnTo>
                    <a:pt x="48822" y="6128"/>
                  </a:lnTo>
                  <a:lnTo>
                    <a:pt x="91688" y="6128"/>
                  </a:lnTo>
                  <a:cubicBezTo>
                    <a:pt x="93379" y="6128"/>
                    <a:pt x="94752" y="4755"/>
                    <a:pt x="94752" y="3064"/>
                  </a:cubicBezTo>
                  <a:cubicBezTo>
                    <a:pt x="94752" y="1373"/>
                    <a:pt x="93379" y="0"/>
                    <a:pt x="91688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28" name="Google Shape;282;p33"/>
            <p:cNvSpPr/>
            <p:nvPr/>
          </p:nvSpPr>
          <p:spPr>
            <a:xfrm>
              <a:off x="3754225" y="1788450"/>
              <a:ext cx="1030000" cy="1015600"/>
            </a:xfrm>
            <a:custGeom>
              <a:avLst/>
              <a:gdLst/>
              <a:ahLst/>
              <a:cxnLst/>
              <a:rect l="l" t="t" r="r" b="b"/>
              <a:pathLst>
                <a:path w="41200" h="40624" extrusionOk="0">
                  <a:moveTo>
                    <a:pt x="3346" y="0"/>
                  </a:moveTo>
                  <a:cubicBezTo>
                    <a:pt x="2562" y="0"/>
                    <a:pt x="1778" y="301"/>
                    <a:pt x="1177" y="901"/>
                  </a:cubicBezTo>
                  <a:cubicBezTo>
                    <a:pt x="1" y="2102"/>
                    <a:pt x="1" y="4038"/>
                    <a:pt x="1177" y="5239"/>
                  </a:cubicBezTo>
                  <a:lnTo>
                    <a:pt x="16275" y="20312"/>
                  </a:lnTo>
                  <a:lnTo>
                    <a:pt x="1177" y="35409"/>
                  </a:lnTo>
                  <a:cubicBezTo>
                    <a:pt x="1" y="36586"/>
                    <a:pt x="1" y="38546"/>
                    <a:pt x="1177" y="39723"/>
                  </a:cubicBezTo>
                  <a:cubicBezTo>
                    <a:pt x="1778" y="40323"/>
                    <a:pt x="2562" y="40624"/>
                    <a:pt x="3346" y="40624"/>
                  </a:cubicBezTo>
                  <a:cubicBezTo>
                    <a:pt x="4130" y="40624"/>
                    <a:pt x="4915" y="40323"/>
                    <a:pt x="5515" y="39723"/>
                  </a:cubicBezTo>
                  <a:lnTo>
                    <a:pt x="20588" y="24650"/>
                  </a:lnTo>
                  <a:lnTo>
                    <a:pt x="35685" y="39723"/>
                  </a:lnTo>
                  <a:cubicBezTo>
                    <a:pt x="36286" y="40323"/>
                    <a:pt x="37070" y="40624"/>
                    <a:pt x="37855" y="40624"/>
                  </a:cubicBezTo>
                  <a:cubicBezTo>
                    <a:pt x="38639" y="40624"/>
                    <a:pt x="39423" y="40323"/>
                    <a:pt x="40024" y="39723"/>
                  </a:cubicBezTo>
                  <a:cubicBezTo>
                    <a:pt x="41200" y="38546"/>
                    <a:pt x="41200" y="36586"/>
                    <a:pt x="40024" y="35409"/>
                  </a:cubicBezTo>
                  <a:lnTo>
                    <a:pt x="24926" y="20312"/>
                  </a:lnTo>
                  <a:lnTo>
                    <a:pt x="40024" y="5239"/>
                  </a:lnTo>
                  <a:cubicBezTo>
                    <a:pt x="41200" y="4038"/>
                    <a:pt x="41200" y="2102"/>
                    <a:pt x="40024" y="901"/>
                  </a:cubicBezTo>
                  <a:cubicBezTo>
                    <a:pt x="39423" y="301"/>
                    <a:pt x="38639" y="0"/>
                    <a:pt x="37855" y="0"/>
                  </a:cubicBezTo>
                  <a:cubicBezTo>
                    <a:pt x="37070" y="0"/>
                    <a:pt x="36286" y="301"/>
                    <a:pt x="35685" y="901"/>
                  </a:cubicBezTo>
                  <a:lnTo>
                    <a:pt x="20588" y="15974"/>
                  </a:lnTo>
                  <a:lnTo>
                    <a:pt x="5515" y="901"/>
                  </a:lnTo>
                  <a:cubicBezTo>
                    <a:pt x="4915" y="301"/>
                    <a:pt x="4130" y="0"/>
                    <a:pt x="3346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29" name="Google Shape;283;p33"/>
            <p:cNvSpPr/>
            <p:nvPr/>
          </p:nvSpPr>
          <p:spPr>
            <a:xfrm>
              <a:off x="1446125" y="238125"/>
              <a:ext cx="4717950" cy="5228350"/>
            </a:xfrm>
            <a:custGeom>
              <a:avLst/>
              <a:gdLst/>
              <a:ahLst/>
              <a:cxnLst/>
              <a:rect l="l" t="t" r="r" b="b"/>
              <a:pathLst>
                <a:path w="188718" h="209134" extrusionOk="0">
                  <a:moveTo>
                    <a:pt x="58552" y="125730"/>
                  </a:moveTo>
                  <a:lnTo>
                    <a:pt x="58552" y="137837"/>
                  </a:lnTo>
                  <a:lnTo>
                    <a:pt x="58527" y="138009"/>
                  </a:lnTo>
                  <a:cubicBezTo>
                    <a:pt x="58454" y="139210"/>
                    <a:pt x="57449" y="140190"/>
                    <a:pt x="56223" y="140190"/>
                  </a:cubicBezTo>
                  <a:lnTo>
                    <a:pt x="29141" y="140190"/>
                  </a:lnTo>
                  <a:cubicBezTo>
                    <a:pt x="27940" y="140190"/>
                    <a:pt x="26935" y="139283"/>
                    <a:pt x="26837" y="138107"/>
                  </a:cubicBezTo>
                  <a:cubicBezTo>
                    <a:pt x="26837" y="138082"/>
                    <a:pt x="26837" y="138033"/>
                    <a:pt x="26837" y="138009"/>
                  </a:cubicBezTo>
                  <a:lnTo>
                    <a:pt x="26813" y="125730"/>
                  </a:lnTo>
                  <a:close/>
                  <a:moveTo>
                    <a:pt x="73919" y="141244"/>
                  </a:moveTo>
                  <a:lnTo>
                    <a:pt x="61052" y="190335"/>
                  </a:lnTo>
                  <a:lnTo>
                    <a:pt x="49312" y="190335"/>
                  </a:lnTo>
                  <a:lnTo>
                    <a:pt x="61297" y="144626"/>
                  </a:lnTo>
                  <a:cubicBezTo>
                    <a:pt x="62424" y="143744"/>
                    <a:pt x="63355" y="142617"/>
                    <a:pt x="63968" y="141244"/>
                  </a:cubicBezTo>
                  <a:close/>
                  <a:moveTo>
                    <a:pt x="126539" y="141244"/>
                  </a:moveTo>
                  <a:lnTo>
                    <a:pt x="139406" y="190335"/>
                  </a:lnTo>
                  <a:lnTo>
                    <a:pt x="127666" y="190335"/>
                  </a:lnTo>
                  <a:lnTo>
                    <a:pt x="114799" y="141244"/>
                  </a:lnTo>
                  <a:close/>
                  <a:moveTo>
                    <a:pt x="62890" y="196462"/>
                  </a:moveTo>
                  <a:cubicBezTo>
                    <a:pt x="64115" y="196462"/>
                    <a:pt x="65144" y="197467"/>
                    <a:pt x="65144" y="198717"/>
                  </a:cubicBezTo>
                  <a:lnTo>
                    <a:pt x="65144" y="200751"/>
                  </a:lnTo>
                  <a:cubicBezTo>
                    <a:pt x="65144" y="202001"/>
                    <a:pt x="64115" y="203006"/>
                    <a:pt x="62890" y="203006"/>
                  </a:cubicBezTo>
                  <a:lnTo>
                    <a:pt x="42229" y="203006"/>
                  </a:lnTo>
                  <a:cubicBezTo>
                    <a:pt x="40979" y="203006"/>
                    <a:pt x="39974" y="202001"/>
                    <a:pt x="39974" y="200751"/>
                  </a:cubicBezTo>
                  <a:lnTo>
                    <a:pt x="39974" y="198717"/>
                  </a:lnTo>
                  <a:cubicBezTo>
                    <a:pt x="39974" y="197467"/>
                    <a:pt x="40979" y="196462"/>
                    <a:pt x="42229" y="196462"/>
                  </a:cubicBezTo>
                  <a:close/>
                  <a:moveTo>
                    <a:pt x="146489" y="196462"/>
                  </a:moveTo>
                  <a:cubicBezTo>
                    <a:pt x="147739" y="196462"/>
                    <a:pt x="148744" y="197467"/>
                    <a:pt x="148744" y="198717"/>
                  </a:cubicBezTo>
                  <a:lnTo>
                    <a:pt x="148744" y="200751"/>
                  </a:lnTo>
                  <a:cubicBezTo>
                    <a:pt x="148744" y="202001"/>
                    <a:pt x="147739" y="203006"/>
                    <a:pt x="146489" y="203006"/>
                  </a:cubicBezTo>
                  <a:lnTo>
                    <a:pt x="125828" y="203006"/>
                  </a:lnTo>
                  <a:cubicBezTo>
                    <a:pt x="124578" y="203006"/>
                    <a:pt x="123573" y="202001"/>
                    <a:pt x="123573" y="200751"/>
                  </a:cubicBezTo>
                  <a:lnTo>
                    <a:pt x="123573" y="198717"/>
                  </a:lnTo>
                  <a:cubicBezTo>
                    <a:pt x="123573" y="197467"/>
                    <a:pt x="124603" y="196462"/>
                    <a:pt x="125828" y="196462"/>
                  </a:cubicBezTo>
                  <a:close/>
                  <a:moveTo>
                    <a:pt x="10760" y="0"/>
                  </a:moveTo>
                  <a:cubicBezTo>
                    <a:pt x="4828" y="0"/>
                    <a:pt x="0" y="4828"/>
                    <a:pt x="0" y="10784"/>
                  </a:cubicBezTo>
                  <a:lnTo>
                    <a:pt x="0" y="130460"/>
                  </a:lnTo>
                  <a:cubicBezTo>
                    <a:pt x="0" y="136416"/>
                    <a:pt x="4828" y="141244"/>
                    <a:pt x="10760" y="141244"/>
                  </a:cubicBezTo>
                  <a:lnTo>
                    <a:pt x="21396" y="141244"/>
                  </a:lnTo>
                  <a:cubicBezTo>
                    <a:pt x="22720" y="144234"/>
                    <a:pt x="25685" y="146317"/>
                    <a:pt x="29141" y="146317"/>
                  </a:cubicBezTo>
                  <a:lnTo>
                    <a:pt x="54508" y="146317"/>
                  </a:lnTo>
                  <a:lnTo>
                    <a:pt x="42964" y="190335"/>
                  </a:lnTo>
                  <a:lnTo>
                    <a:pt x="42229" y="190335"/>
                  </a:lnTo>
                  <a:cubicBezTo>
                    <a:pt x="37597" y="190335"/>
                    <a:pt x="33847" y="194085"/>
                    <a:pt x="33847" y="198717"/>
                  </a:cubicBezTo>
                  <a:lnTo>
                    <a:pt x="33847" y="200751"/>
                  </a:lnTo>
                  <a:cubicBezTo>
                    <a:pt x="33847" y="205384"/>
                    <a:pt x="37597" y="209133"/>
                    <a:pt x="42229" y="209133"/>
                  </a:cubicBezTo>
                  <a:lnTo>
                    <a:pt x="62890" y="209133"/>
                  </a:lnTo>
                  <a:cubicBezTo>
                    <a:pt x="67497" y="209133"/>
                    <a:pt x="71272" y="205384"/>
                    <a:pt x="71272" y="200751"/>
                  </a:cubicBezTo>
                  <a:lnTo>
                    <a:pt x="71272" y="198717"/>
                  </a:lnTo>
                  <a:cubicBezTo>
                    <a:pt x="71272" y="195605"/>
                    <a:pt x="69581" y="192909"/>
                    <a:pt x="67081" y="191463"/>
                  </a:cubicBezTo>
                  <a:lnTo>
                    <a:pt x="80242" y="141244"/>
                  </a:lnTo>
                  <a:lnTo>
                    <a:pt x="108451" y="141244"/>
                  </a:lnTo>
                  <a:lnTo>
                    <a:pt x="121637" y="191463"/>
                  </a:lnTo>
                  <a:cubicBezTo>
                    <a:pt x="119137" y="192909"/>
                    <a:pt x="117446" y="195605"/>
                    <a:pt x="117446" y="198717"/>
                  </a:cubicBezTo>
                  <a:lnTo>
                    <a:pt x="117446" y="200751"/>
                  </a:lnTo>
                  <a:cubicBezTo>
                    <a:pt x="117446" y="205384"/>
                    <a:pt x="121221" y="209133"/>
                    <a:pt x="125828" y="209133"/>
                  </a:cubicBezTo>
                  <a:lnTo>
                    <a:pt x="146489" y="209133"/>
                  </a:lnTo>
                  <a:cubicBezTo>
                    <a:pt x="151121" y="209133"/>
                    <a:pt x="154871" y="205384"/>
                    <a:pt x="154871" y="200751"/>
                  </a:cubicBezTo>
                  <a:lnTo>
                    <a:pt x="154871" y="198717"/>
                  </a:lnTo>
                  <a:cubicBezTo>
                    <a:pt x="154871" y="194085"/>
                    <a:pt x="151121" y="190335"/>
                    <a:pt x="146489" y="190335"/>
                  </a:cubicBezTo>
                  <a:lnTo>
                    <a:pt x="145754" y="190335"/>
                  </a:lnTo>
                  <a:lnTo>
                    <a:pt x="132862" y="141244"/>
                  </a:lnTo>
                  <a:lnTo>
                    <a:pt x="177934" y="141244"/>
                  </a:lnTo>
                  <a:cubicBezTo>
                    <a:pt x="183889" y="141244"/>
                    <a:pt x="188718" y="136416"/>
                    <a:pt x="188718" y="130460"/>
                  </a:cubicBezTo>
                  <a:lnTo>
                    <a:pt x="188718" y="10784"/>
                  </a:lnTo>
                  <a:cubicBezTo>
                    <a:pt x="188718" y="4828"/>
                    <a:pt x="183889" y="0"/>
                    <a:pt x="177934" y="0"/>
                  </a:cubicBezTo>
                  <a:lnTo>
                    <a:pt x="101515" y="0"/>
                  </a:lnTo>
                  <a:cubicBezTo>
                    <a:pt x="99800" y="0"/>
                    <a:pt x="98452" y="1372"/>
                    <a:pt x="98452" y="3064"/>
                  </a:cubicBezTo>
                  <a:cubicBezTo>
                    <a:pt x="98452" y="4755"/>
                    <a:pt x="99800" y="6127"/>
                    <a:pt x="101515" y="6127"/>
                  </a:cubicBezTo>
                  <a:lnTo>
                    <a:pt x="177934" y="6127"/>
                  </a:lnTo>
                  <a:cubicBezTo>
                    <a:pt x="180507" y="6127"/>
                    <a:pt x="182591" y="8210"/>
                    <a:pt x="182591" y="10784"/>
                  </a:cubicBezTo>
                  <a:lnTo>
                    <a:pt x="182591" y="130460"/>
                  </a:lnTo>
                  <a:cubicBezTo>
                    <a:pt x="182591" y="133034"/>
                    <a:pt x="180507" y="135117"/>
                    <a:pt x="177934" y="135117"/>
                  </a:cubicBezTo>
                  <a:lnTo>
                    <a:pt x="64679" y="135117"/>
                  </a:lnTo>
                  <a:lnTo>
                    <a:pt x="64679" y="128549"/>
                  </a:lnTo>
                  <a:lnTo>
                    <a:pt x="170312" y="128549"/>
                  </a:lnTo>
                  <a:cubicBezTo>
                    <a:pt x="173473" y="128549"/>
                    <a:pt x="176022" y="126000"/>
                    <a:pt x="176022" y="122838"/>
                  </a:cubicBezTo>
                  <a:lnTo>
                    <a:pt x="176022" y="78722"/>
                  </a:lnTo>
                  <a:cubicBezTo>
                    <a:pt x="176022" y="77031"/>
                    <a:pt x="174650" y="75659"/>
                    <a:pt x="172959" y="75659"/>
                  </a:cubicBezTo>
                  <a:cubicBezTo>
                    <a:pt x="171267" y="75659"/>
                    <a:pt x="169895" y="77031"/>
                    <a:pt x="169895" y="78722"/>
                  </a:cubicBezTo>
                  <a:lnTo>
                    <a:pt x="169895" y="122421"/>
                  </a:lnTo>
                  <a:lnTo>
                    <a:pt x="63821" y="122421"/>
                  </a:lnTo>
                  <a:cubicBezTo>
                    <a:pt x="62792" y="120730"/>
                    <a:pt x="60904" y="119603"/>
                    <a:pt x="58821" y="119603"/>
                  </a:cubicBezTo>
                  <a:lnTo>
                    <a:pt x="26543" y="119603"/>
                  </a:lnTo>
                  <a:cubicBezTo>
                    <a:pt x="24460" y="119603"/>
                    <a:pt x="22573" y="120730"/>
                    <a:pt x="21543" y="122421"/>
                  </a:cubicBezTo>
                  <a:lnTo>
                    <a:pt x="18798" y="122421"/>
                  </a:lnTo>
                  <a:lnTo>
                    <a:pt x="18798" y="18823"/>
                  </a:lnTo>
                  <a:lnTo>
                    <a:pt x="169895" y="18823"/>
                  </a:lnTo>
                  <a:lnTo>
                    <a:pt x="169895" y="64434"/>
                  </a:lnTo>
                  <a:cubicBezTo>
                    <a:pt x="169895" y="66125"/>
                    <a:pt x="171267" y="67497"/>
                    <a:pt x="172959" y="67497"/>
                  </a:cubicBezTo>
                  <a:cubicBezTo>
                    <a:pt x="174650" y="67497"/>
                    <a:pt x="176022" y="66125"/>
                    <a:pt x="176022" y="64434"/>
                  </a:cubicBezTo>
                  <a:lnTo>
                    <a:pt x="176022" y="18406"/>
                  </a:lnTo>
                  <a:cubicBezTo>
                    <a:pt x="176022" y="15244"/>
                    <a:pt x="173473" y="12696"/>
                    <a:pt x="170312" y="12696"/>
                  </a:cubicBezTo>
                  <a:lnTo>
                    <a:pt x="18406" y="12696"/>
                  </a:lnTo>
                  <a:cubicBezTo>
                    <a:pt x="15245" y="12696"/>
                    <a:pt x="12671" y="15244"/>
                    <a:pt x="12671" y="18406"/>
                  </a:cubicBezTo>
                  <a:lnTo>
                    <a:pt x="12671" y="122838"/>
                  </a:lnTo>
                  <a:cubicBezTo>
                    <a:pt x="12671" y="126000"/>
                    <a:pt x="15245" y="128549"/>
                    <a:pt x="18406" y="128549"/>
                  </a:cubicBezTo>
                  <a:lnTo>
                    <a:pt x="20686" y="128549"/>
                  </a:lnTo>
                  <a:lnTo>
                    <a:pt x="20686" y="135117"/>
                  </a:lnTo>
                  <a:lnTo>
                    <a:pt x="10760" y="135117"/>
                  </a:lnTo>
                  <a:cubicBezTo>
                    <a:pt x="8211" y="135117"/>
                    <a:pt x="6127" y="133034"/>
                    <a:pt x="6127" y="130460"/>
                  </a:cubicBezTo>
                  <a:lnTo>
                    <a:pt x="6127" y="10784"/>
                  </a:lnTo>
                  <a:cubicBezTo>
                    <a:pt x="6127" y="8210"/>
                    <a:pt x="8211" y="6127"/>
                    <a:pt x="10760" y="6127"/>
                  </a:cubicBezTo>
                  <a:lnTo>
                    <a:pt x="87202" y="6127"/>
                  </a:lnTo>
                  <a:cubicBezTo>
                    <a:pt x="88893" y="6127"/>
                    <a:pt x="90266" y="4755"/>
                    <a:pt x="90266" y="3064"/>
                  </a:cubicBezTo>
                  <a:cubicBezTo>
                    <a:pt x="90266" y="1372"/>
                    <a:pt x="88893" y="0"/>
                    <a:pt x="87202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33" name="Google Shape;288;p33"/>
          <p:cNvGrpSpPr/>
          <p:nvPr/>
        </p:nvGrpSpPr>
        <p:grpSpPr>
          <a:xfrm>
            <a:off x="9312215" y="2087185"/>
            <a:ext cx="937276" cy="912113"/>
            <a:chOff x="1190175" y="307975"/>
            <a:chExt cx="5213025" cy="5073075"/>
          </a:xfrm>
        </p:grpSpPr>
        <p:sp>
          <p:nvSpPr>
            <p:cNvPr id="34" name="Google Shape;289;p33"/>
            <p:cNvSpPr/>
            <p:nvPr/>
          </p:nvSpPr>
          <p:spPr>
            <a:xfrm>
              <a:off x="2771375" y="307975"/>
              <a:ext cx="3631825" cy="3660475"/>
            </a:xfrm>
            <a:custGeom>
              <a:avLst/>
              <a:gdLst/>
              <a:ahLst/>
              <a:cxnLst/>
              <a:rect l="l" t="t" r="r" b="b"/>
              <a:pathLst>
                <a:path w="145273" h="146419" extrusionOk="0">
                  <a:moveTo>
                    <a:pt x="19060" y="10054"/>
                  </a:moveTo>
                  <a:lnTo>
                    <a:pt x="121528" y="65849"/>
                  </a:lnTo>
                  <a:lnTo>
                    <a:pt x="121528" y="65849"/>
                  </a:lnTo>
                  <a:lnTo>
                    <a:pt x="29956" y="48138"/>
                  </a:lnTo>
                  <a:lnTo>
                    <a:pt x="19060" y="10054"/>
                  </a:lnTo>
                  <a:close/>
                  <a:moveTo>
                    <a:pt x="28359" y="54598"/>
                  </a:moveTo>
                  <a:lnTo>
                    <a:pt x="107224" y="69895"/>
                  </a:lnTo>
                  <a:lnTo>
                    <a:pt x="40959" y="69895"/>
                  </a:lnTo>
                  <a:cubicBezTo>
                    <a:pt x="39113" y="69895"/>
                    <a:pt x="37623" y="71386"/>
                    <a:pt x="37623" y="73196"/>
                  </a:cubicBezTo>
                  <a:cubicBezTo>
                    <a:pt x="37623" y="75042"/>
                    <a:pt x="39113" y="76533"/>
                    <a:pt x="40959" y="76533"/>
                  </a:cubicBezTo>
                  <a:lnTo>
                    <a:pt x="107224" y="76533"/>
                  </a:lnTo>
                  <a:lnTo>
                    <a:pt x="28359" y="91795"/>
                  </a:lnTo>
                  <a:lnTo>
                    <a:pt x="11819" y="76533"/>
                  </a:lnTo>
                  <a:lnTo>
                    <a:pt x="27330" y="76533"/>
                  </a:lnTo>
                  <a:cubicBezTo>
                    <a:pt x="29175" y="76533"/>
                    <a:pt x="30666" y="75042"/>
                    <a:pt x="30666" y="73196"/>
                  </a:cubicBezTo>
                  <a:cubicBezTo>
                    <a:pt x="30666" y="71386"/>
                    <a:pt x="29175" y="69895"/>
                    <a:pt x="27330" y="69895"/>
                  </a:cubicBezTo>
                  <a:lnTo>
                    <a:pt x="11819" y="69895"/>
                  </a:lnTo>
                  <a:lnTo>
                    <a:pt x="28359" y="54598"/>
                  </a:lnTo>
                  <a:close/>
                  <a:moveTo>
                    <a:pt x="121528" y="80543"/>
                  </a:moveTo>
                  <a:lnTo>
                    <a:pt x="19060" y="136374"/>
                  </a:lnTo>
                  <a:lnTo>
                    <a:pt x="29956" y="98290"/>
                  </a:lnTo>
                  <a:lnTo>
                    <a:pt x="121528" y="80543"/>
                  </a:lnTo>
                  <a:close/>
                  <a:moveTo>
                    <a:pt x="13702" y="1"/>
                  </a:moveTo>
                  <a:cubicBezTo>
                    <a:pt x="12958" y="1"/>
                    <a:pt x="12223" y="247"/>
                    <a:pt x="11606" y="720"/>
                  </a:cubicBezTo>
                  <a:cubicBezTo>
                    <a:pt x="10577" y="1572"/>
                    <a:pt x="10116" y="2956"/>
                    <a:pt x="10506" y="4234"/>
                  </a:cubicBezTo>
                  <a:lnTo>
                    <a:pt x="23567" y="49984"/>
                  </a:lnTo>
                  <a:lnTo>
                    <a:pt x="1065" y="70783"/>
                  </a:lnTo>
                  <a:cubicBezTo>
                    <a:pt x="1029" y="70783"/>
                    <a:pt x="1029" y="70783"/>
                    <a:pt x="1029" y="70818"/>
                  </a:cubicBezTo>
                  <a:cubicBezTo>
                    <a:pt x="958" y="70854"/>
                    <a:pt x="923" y="70889"/>
                    <a:pt x="887" y="70960"/>
                  </a:cubicBezTo>
                  <a:cubicBezTo>
                    <a:pt x="852" y="70996"/>
                    <a:pt x="817" y="71031"/>
                    <a:pt x="781" y="71067"/>
                  </a:cubicBezTo>
                  <a:cubicBezTo>
                    <a:pt x="746" y="71102"/>
                    <a:pt x="710" y="71173"/>
                    <a:pt x="675" y="71209"/>
                  </a:cubicBezTo>
                  <a:cubicBezTo>
                    <a:pt x="639" y="71244"/>
                    <a:pt x="604" y="71280"/>
                    <a:pt x="568" y="71315"/>
                  </a:cubicBezTo>
                  <a:cubicBezTo>
                    <a:pt x="533" y="71386"/>
                    <a:pt x="497" y="71422"/>
                    <a:pt x="462" y="71493"/>
                  </a:cubicBezTo>
                  <a:cubicBezTo>
                    <a:pt x="462" y="71528"/>
                    <a:pt x="426" y="71564"/>
                    <a:pt x="426" y="71599"/>
                  </a:cubicBezTo>
                  <a:cubicBezTo>
                    <a:pt x="355" y="71670"/>
                    <a:pt x="320" y="71741"/>
                    <a:pt x="284" y="71812"/>
                  </a:cubicBezTo>
                  <a:cubicBezTo>
                    <a:pt x="284" y="71848"/>
                    <a:pt x="284" y="71883"/>
                    <a:pt x="249" y="71883"/>
                  </a:cubicBezTo>
                  <a:cubicBezTo>
                    <a:pt x="213" y="71990"/>
                    <a:pt x="178" y="72061"/>
                    <a:pt x="142" y="72167"/>
                  </a:cubicBezTo>
                  <a:cubicBezTo>
                    <a:pt x="142" y="72167"/>
                    <a:pt x="142" y="72202"/>
                    <a:pt x="142" y="72202"/>
                  </a:cubicBezTo>
                  <a:cubicBezTo>
                    <a:pt x="107" y="72309"/>
                    <a:pt x="71" y="72415"/>
                    <a:pt x="71" y="72522"/>
                  </a:cubicBezTo>
                  <a:cubicBezTo>
                    <a:pt x="36" y="72628"/>
                    <a:pt x="0" y="72735"/>
                    <a:pt x="0" y="72877"/>
                  </a:cubicBezTo>
                  <a:cubicBezTo>
                    <a:pt x="0" y="72983"/>
                    <a:pt x="0" y="73090"/>
                    <a:pt x="0" y="73196"/>
                  </a:cubicBezTo>
                  <a:cubicBezTo>
                    <a:pt x="0" y="73338"/>
                    <a:pt x="0" y="73445"/>
                    <a:pt x="0" y="73551"/>
                  </a:cubicBezTo>
                  <a:cubicBezTo>
                    <a:pt x="0" y="73658"/>
                    <a:pt x="36" y="73800"/>
                    <a:pt x="71" y="73906"/>
                  </a:cubicBezTo>
                  <a:cubicBezTo>
                    <a:pt x="71" y="74013"/>
                    <a:pt x="107" y="74119"/>
                    <a:pt x="142" y="74226"/>
                  </a:cubicBezTo>
                  <a:cubicBezTo>
                    <a:pt x="142" y="74226"/>
                    <a:pt x="142" y="74226"/>
                    <a:pt x="142" y="74261"/>
                  </a:cubicBezTo>
                  <a:cubicBezTo>
                    <a:pt x="178" y="74332"/>
                    <a:pt x="213" y="74439"/>
                    <a:pt x="249" y="74545"/>
                  </a:cubicBezTo>
                  <a:cubicBezTo>
                    <a:pt x="284" y="74545"/>
                    <a:pt x="284" y="74580"/>
                    <a:pt x="284" y="74580"/>
                  </a:cubicBezTo>
                  <a:cubicBezTo>
                    <a:pt x="320" y="74687"/>
                    <a:pt x="355" y="74758"/>
                    <a:pt x="426" y="74829"/>
                  </a:cubicBezTo>
                  <a:cubicBezTo>
                    <a:pt x="426" y="74864"/>
                    <a:pt x="462" y="74900"/>
                    <a:pt x="462" y="74935"/>
                  </a:cubicBezTo>
                  <a:cubicBezTo>
                    <a:pt x="497" y="74971"/>
                    <a:pt x="533" y="75042"/>
                    <a:pt x="568" y="75113"/>
                  </a:cubicBezTo>
                  <a:cubicBezTo>
                    <a:pt x="604" y="75148"/>
                    <a:pt x="639" y="75184"/>
                    <a:pt x="675" y="75219"/>
                  </a:cubicBezTo>
                  <a:cubicBezTo>
                    <a:pt x="710" y="75255"/>
                    <a:pt x="746" y="75326"/>
                    <a:pt x="781" y="75361"/>
                  </a:cubicBezTo>
                  <a:cubicBezTo>
                    <a:pt x="817" y="75397"/>
                    <a:pt x="852" y="75432"/>
                    <a:pt x="887" y="75468"/>
                  </a:cubicBezTo>
                  <a:cubicBezTo>
                    <a:pt x="923" y="75503"/>
                    <a:pt x="958" y="75574"/>
                    <a:pt x="1029" y="75610"/>
                  </a:cubicBezTo>
                  <a:cubicBezTo>
                    <a:pt x="1029" y="75610"/>
                    <a:pt x="1029" y="75645"/>
                    <a:pt x="1065" y="75645"/>
                  </a:cubicBezTo>
                  <a:lnTo>
                    <a:pt x="23567" y="96444"/>
                  </a:lnTo>
                  <a:lnTo>
                    <a:pt x="10506" y="142159"/>
                  </a:lnTo>
                  <a:cubicBezTo>
                    <a:pt x="10116" y="143472"/>
                    <a:pt x="10577" y="144856"/>
                    <a:pt x="11606" y="145673"/>
                  </a:cubicBezTo>
                  <a:cubicBezTo>
                    <a:pt x="12210" y="146170"/>
                    <a:pt x="12955" y="146418"/>
                    <a:pt x="13700" y="146418"/>
                  </a:cubicBezTo>
                  <a:cubicBezTo>
                    <a:pt x="14233" y="146418"/>
                    <a:pt x="14765" y="146276"/>
                    <a:pt x="15298" y="145992"/>
                  </a:cubicBezTo>
                  <a:lnTo>
                    <a:pt x="143498" y="76142"/>
                  </a:lnTo>
                  <a:cubicBezTo>
                    <a:pt x="143533" y="76142"/>
                    <a:pt x="143569" y="76107"/>
                    <a:pt x="143569" y="76107"/>
                  </a:cubicBezTo>
                  <a:cubicBezTo>
                    <a:pt x="143604" y="76107"/>
                    <a:pt x="143640" y="76071"/>
                    <a:pt x="143675" y="76036"/>
                  </a:cubicBezTo>
                  <a:cubicBezTo>
                    <a:pt x="143746" y="76000"/>
                    <a:pt x="143782" y="76000"/>
                    <a:pt x="143817" y="75965"/>
                  </a:cubicBezTo>
                  <a:cubicBezTo>
                    <a:pt x="143853" y="75929"/>
                    <a:pt x="143853" y="75929"/>
                    <a:pt x="143888" y="75929"/>
                  </a:cubicBezTo>
                  <a:cubicBezTo>
                    <a:pt x="143923" y="75894"/>
                    <a:pt x="143923" y="75858"/>
                    <a:pt x="143959" y="75858"/>
                  </a:cubicBezTo>
                  <a:cubicBezTo>
                    <a:pt x="144030" y="75823"/>
                    <a:pt x="144065" y="75752"/>
                    <a:pt x="144136" y="75716"/>
                  </a:cubicBezTo>
                  <a:cubicBezTo>
                    <a:pt x="144172" y="75681"/>
                    <a:pt x="144207" y="75645"/>
                    <a:pt x="144243" y="75610"/>
                  </a:cubicBezTo>
                  <a:cubicBezTo>
                    <a:pt x="144278" y="75610"/>
                    <a:pt x="144278" y="75574"/>
                    <a:pt x="144278" y="75574"/>
                  </a:cubicBezTo>
                  <a:cubicBezTo>
                    <a:pt x="144314" y="75539"/>
                    <a:pt x="144314" y="75539"/>
                    <a:pt x="144349" y="75503"/>
                  </a:cubicBezTo>
                  <a:cubicBezTo>
                    <a:pt x="144385" y="75468"/>
                    <a:pt x="144456" y="75397"/>
                    <a:pt x="144491" y="75361"/>
                  </a:cubicBezTo>
                  <a:cubicBezTo>
                    <a:pt x="144491" y="75361"/>
                    <a:pt x="144491" y="75326"/>
                    <a:pt x="144527" y="75326"/>
                  </a:cubicBezTo>
                  <a:cubicBezTo>
                    <a:pt x="144527" y="75326"/>
                    <a:pt x="144527" y="75290"/>
                    <a:pt x="144527" y="75290"/>
                  </a:cubicBezTo>
                  <a:cubicBezTo>
                    <a:pt x="144562" y="75290"/>
                    <a:pt x="144562" y="75255"/>
                    <a:pt x="144562" y="75255"/>
                  </a:cubicBezTo>
                  <a:cubicBezTo>
                    <a:pt x="144598" y="75184"/>
                    <a:pt x="144633" y="75148"/>
                    <a:pt x="144669" y="75113"/>
                  </a:cubicBezTo>
                  <a:cubicBezTo>
                    <a:pt x="144704" y="75077"/>
                    <a:pt x="144704" y="75042"/>
                    <a:pt x="144740" y="75006"/>
                  </a:cubicBezTo>
                  <a:cubicBezTo>
                    <a:pt x="144775" y="74971"/>
                    <a:pt x="144775" y="74935"/>
                    <a:pt x="144811" y="74900"/>
                  </a:cubicBezTo>
                  <a:cubicBezTo>
                    <a:pt x="144811" y="74900"/>
                    <a:pt x="144811" y="74864"/>
                    <a:pt x="144846" y="74864"/>
                  </a:cubicBezTo>
                  <a:cubicBezTo>
                    <a:pt x="144846" y="74829"/>
                    <a:pt x="144882" y="74793"/>
                    <a:pt x="144882" y="74758"/>
                  </a:cubicBezTo>
                  <a:cubicBezTo>
                    <a:pt x="144917" y="74687"/>
                    <a:pt x="144953" y="74651"/>
                    <a:pt x="144988" y="74580"/>
                  </a:cubicBezTo>
                  <a:cubicBezTo>
                    <a:pt x="144988" y="74545"/>
                    <a:pt x="145024" y="74510"/>
                    <a:pt x="145024" y="74474"/>
                  </a:cubicBezTo>
                  <a:cubicBezTo>
                    <a:pt x="145059" y="74403"/>
                    <a:pt x="145059" y="74368"/>
                    <a:pt x="145095" y="74297"/>
                  </a:cubicBezTo>
                  <a:cubicBezTo>
                    <a:pt x="145095" y="74261"/>
                    <a:pt x="145095" y="74226"/>
                    <a:pt x="145130" y="74226"/>
                  </a:cubicBezTo>
                  <a:cubicBezTo>
                    <a:pt x="145130" y="74190"/>
                    <a:pt x="145130" y="74190"/>
                    <a:pt x="145130" y="74155"/>
                  </a:cubicBezTo>
                  <a:cubicBezTo>
                    <a:pt x="145130" y="74155"/>
                    <a:pt x="145130" y="74119"/>
                    <a:pt x="145130" y="74119"/>
                  </a:cubicBezTo>
                  <a:cubicBezTo>
                    <a:pt x="145166" y="74084"/>
                    <a:pt x="145166" y="74084"/>
                    <a:pt x="145166" y="74048"/>
                  </a:cubicBezTo>
                  <a:cubicBezTo>
                    <a:pt x="145166" y="74048"/>
                    <a:pt x="145166" y="74048"/>
                    <a:pt x="145166" y="74013"/>
                  </a:cubicBezTo>
                  <a:cubicBezTo>
                    <a:pt x="145166" y="73977"/>
                    <a:pt x="145201" y="73942"/>
                    <a:pt x="145201" y="73871"/>
                  </a:cubicBezTo>
                  <a:cubicBezTo>
                    <a:pt x="145201" y="73835"/>
                    <a:pt x="145201" y="73800"/>
                    <a:pt x="145237" y="73764"/>
                  </a:cubicBezTo>
                  <a:cubicBezTo>
                    <a:pt x="145237" y="73764"/>
                    <a:pt x="145237" y="73729"/>
                    <a:pt x="145237" y="73729"/>
                  </a:cubicBezTo>
                  <a:cubicBezTo>
                    <a:pt x="145237" y="73693"/>
                    <a:pt x="145237" y="73658"/>
                    <a:pt x="145237" y="73622"/>
                  </a:cubicBezTo>
                  <a:cubicBezTo>
                    <a:pt x="145237" y="73622"/>
                    <a:pt x="145237" y="73587"/>
                    <a:pt x="145237" y="73551"/>
                  </a:cubicBezTo>
                  <a:cubicBezTo>
                    <a:pt x="145272" y="73551"/>
                    <a:pt x="145272" y="73551"/>
                    <a:pt x="145272" y="73516"/>
                  </a:cubicBezTo>
                  <a:cubicBezTo>
                    <a:pt x="145272" y="73480"/>
                    <a:pt x="145272" y="73445"/>
                    <a:pt x="145272" y="73409"/>
                  </a:cubicBezTo>
                  <a:cubicBezTo>
                    <a:pt x="145272" y="73338"/>
                    <a:pt x="145272" y="73267"/>
                    <a:pt x="145272" y="73232"/>
                  </a:cubicBezTo>
                  <a:cubicBezTo>
                    <a:pt x="145272" y="73125"/>
                    <a:pt x="145272" y="73090"/>
                    <a:pt x="145272" y="73019"/>
                  </a:cubicBezTo>
                  <a:cubicBezTo>
                    <a:pt x="145272" y="72983"/>
                    <a:pt x="145272" y="72948"/>
                    <a:pt x="145272" y="72877"/>
                  </a:cubicBezTo>
                  <a:lnTo>
                    <a:pt x="145237" y="72877"/>
                  </a:lnTo>
                  <a:cubicBezTo>
                    <a:pt x="145237" y="72841"/>
                    <a:pt x="145237" y="72806"/>
                    <a:pt x="145237" y="72770"/>
                  </a:cubicBezTo>
                  <a:cubicBezTo>
                    <a:pt x="145237" y="72770"/>
                    <a:pt x="145237" y="72735"/>
                    <a:pt x="145237" y="72699"/>
                  </a:cubicBezTo>
                  <a:cubicBezTo>
                    <a:pt x="145237" y="72699"/>
                    <a:pt x="145237" y="72664"/>
                    <a:pt x="145237" y="72664"/>
                  </a:cubicBezTo>
                  <a:cubicBezTo>
                    <a:pt x="145201" y="72628"/>
                    <a:pt x="145201" y="72593"/>
                    <a:pt x="145201" y="72593"/>
                  </a:cubicBezTo>
                  <a:cubicBezTo>
                    <a:pt x="145201" y="72557"/>
                    <a:pt x="145201" y="72557"/>
                    <a:pt x="145201" y="72522"/>
                  </a:cubicBezTo>
                  <a:cubicBezTo>
                    <a:pt x="145201" y="72486"/>
                    <a:pt x="145166" y="72415"/>
                    <a:pt x="145166" y="72380"/>
                  </a:cubicBezTo>
                  <a:cubicBezTo>
                    <a:pt x="145166" y="72344"/>
                    <a:pt x="145166" y="72309"/>
                    <a:pt x="145130" y="72309"/>
                  </a:cubicBezTo>
                  <a:cubicBezTo>
                    <a:pt x="145130" y="72273"/>
                    <a:pt x="145130" y="72273"/>
                    <a:pt x="145130" y="72238"/>
                  </a:cubicBezTo>
                  <a:cubicBezTo>
                    <a:pt x="145130" y="72238"/>
                    <a:pt x="145130" y="72238"/>
                    <a:pt x="145130" y="72202"/>
                  </a:cubicBezTo>
                  <a:cubicBezTo>
                    <a:pt x="145095" y="72202"/>
                    <a:pt x="145095" y="72167"/>
                    <a:pt x="145095" y="72131"/>
                  </a:cubicBezTo>
                  <a:cubicBezTo>
                    <a:pt x="145059" y="72096"/>
                    <a:pt x="145059" y="72061"/>
                    <a:pt x="145059" y="72025"/>
                  </a:cubicBezTo>
                  <a:cubicBezTo>
                    <a:pt x="145024" y="71990"/>
                    <a:pt x="145024" y="71954"/>
                    <a:pt x="145024" y="71919"/>
                  </a:cubicBezTo>
                  <a:cubicBezTo>
                    <a:pt x="144988" y="71883"/>
                    <a:pt x="144953" y="71812"/>
                    <a:pt x="144953" y="71777"/>
                  </a:cubicBezTo>
                  <a:cubicBezTo>
                    <a:pt x="144917" y="71706"/>
                    <a:pt x="144882" y="71670"/>
                    <a:pt x="144882" y="71635"/>
                  </a:cubicBezTo>
                  <a:cubicBezTo>
                    <a:pt x="144846" y="71599"/>
                    <a:pt x="144846" y="71564"/>
                    <a:pt x="144811" y="71564"/>
                  </a:cubicBezTo>
                  <a:cubicBezTo>
                    <a:pt x="144811" y="71528"/>
                    <a:pt x="144775" y="71493"/>
                    <a:pt x="144775" y="71457"/>
                  </a:cubicBezTo>
                  <a:cubicBezTo>
                    <a:pt x="144704" y="71386"/>
                    <a:pt x="144669" y="71280"/>
                    <a:pt x="144598" y="71173"/>
                  </a:cubicBezTo>
                  <a:cubicBezTo>
                    <a:pt x="144562" y="71173"/>
                    <a:pt x="144562" y="71138"/>
                    <a:pt x="144527" y="71138"/>
                  </a:cubicBezTo>
                  <a:cubicBezTo>
                    <a:pt x="144456" y="71031"/>
                    <a:pt x="144385" y="70960"/>
                    <a:pt x="144314" y="70854"/>
                  </a:cubicBezTo>
                  <a:cubicBezTo>
                    <a:pt x="144278" y="70854"/>
                    <a:pt x="144278" y="70854"/>
                    <a:pt x="144278" y="70818"/>
                  </a:cubicBezTo>
                  <a:cubicBezTo>
                    <a:pt x="144243" y="70818"/>
                    <a:pt x="144243" y="70818"/>
                    <a:pt x="144207" y="70783"/>
                  </a:cubicBezTo>
                  <a:cubicBezTo>
                    <a:pt x="144136" y="70712"/>
                    <a:pt x="144065" y="70641"/>
                    <a:pt x="143959" y="70570"/>
                  </a:cubicBezTo>
                  <a:cubicBezTo>
                    <a:pt x="143923" y="70534"/>
                    <a:pt x="143923" y="70534"/>
                    <a:pt x="143888" y="70499"/>
                  </a:cubicBezTo>
                  <a:cubicBezTo>
                    <a:pt x="143817" y="70463"/>
                    <a:pt x="143711" y="70392"/>
                    <a:pt x="143640" y="70357"/>
                  </a:cubicBezTo>
                  <a:cubicBezTo>
                    <a:pt x="143604" y="70321"/>
                    <a:pt x="143569" y="70286"/>
                    <a:pt x="143533" y="70286"/>
                  </a:cubicBezTo>
                  <a:cubicBezTo>
                    <a:pt x="143498" y="70286"/>
                    <a:pt x="15298" y="400"/>
                    <a:pt x="15298" y="400"/>
                  </a:cubicBezTo>
                  <a:cubicBezTo>
                    <a:pt x="14789" y="131"/>
                    <a:pt x="14243" y="1"/>
                    <a:pt x="13702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35" name="Google Shape;290;p33"/>
            <p:cNvSpPr/>
            <p:nvPr/>
          </p:nvSpPr>
          <p:spPr>
            <a:xfrm>
              <a:off x="1217675" y="4044250"/>
              <a:ext cx="229825" cy="327925"/>
            </a:xfrm>
            <a:custGeom>
              <a:avLst/>
              <a:gdLst/>
              <a:ahLst/>
              <a:cxnLst/>
              <a:rect l="l" t="t" r="r" b="b"/>
              <a:pathLst>
                <a:path w="9193" h="13117" extrusionOk="0">
                  <a:moveTo>
                    <a:pt x="3676" y="1"/>
                  </a:moveTo>
                  <a:cubicBezTo>
                    <a:pt x="3424" y="1"/>
                    <a:pt x="3168" y="30"/>
                    <a:pt x="2911" y="90"/>
                  </a:cubicBezTo>
                  <a:cubicBezTo>
                    <a:pt x="1136" y="481"/>
                    <a:pt x="0" y="2256"/>
                    <a:pt x="391" y="4030"/>
                  </a:cubicBezTo>
                  <a:cubicBezTo>
                    <a:pt x="888" y="6337"/>
                    <a:pt x="1562" y="8644"/>
                    <a:pt x="2307" y="10880"/>
                  </a:cubicBezTo>
                  <a:cubicBezTo>
                    <a:pt x="2804" y="12265"/>
                    <a:pt x="4082" y="13116"/>
                    <a:pt x="5466" y="13116"/>
                  </a:cubicBezTo>
                  <a:cubicBezTo>
                    <a:pt x="5821" y="13116"/>
                    <a:pt x="6176" y="13045"/>
                    <a:pt x="6531" y="12939"/>
                  </a:cubicBezTo>
                  <a:cubicBezTo>
                    <a:pt x="8270" y="12336"/>
                    <a:pt x="9193" y="10454"/>
                    <a:pt x="8625" y="8715"/>
                  </a:cubicBezTo>
                  <a:cubicBezTo>
                    <a:pt x="7915" y="6728"/>
                    <a:pt x="7347" y="4669"/>
                    <a:pt x="6886" y="2610"/>
                  </a:cubicBezTo>
                  <a:cubicBezTo>
                    <a:pt x="6551" y="1058"/>
                    <a:pt x="5197" y="1"/>
                    <a:pt x="3676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36" name="Google Shape;291;p33"/>
            <p:cNvSpPr/>
            <p:nvPr/>
          </p:nvSpPr>
          <p:spPr>
            <a:xfrm>
              <a:off x="1190175" y="3542825"/>
              <a:ext cx="180150" cy="334225"/>
            </a:xfrm>
            <a:custGeom>
              <a:avLst/>
              <a:gdLst/>
              <a:ahLst/>
              <a:cxnLst/>
              <a:rect l="l" t="t" r="r" b="b"/>
              <a:pathLst>
                <a:path w="7206" h="13369" extrusionOk="0">
                  <a:moveTo>
                    <a:pt x="3669" y="1"/>
                  </a:moveTo>
                  <a:cubicBezTo>
                    <a:pt x="2010" y="1"/>
                    <a:pt x="555" y="1285"/>
                    <a:pt x="390" y="2969"/>
                  </a:cubicBezTo>
                  <a:cubicBezTo>
                    <a:pt x="142" y="5276"/>
                    <a:pt x="0" y="7654"/>
                    <a:pt x="0" y="9997"/>
                  </a:cubicBezTo>
                  <a:cubicBezTo>
                    <a:pt x="0" y="11842"/>
                    <a:pt x="1491" y="13333"/>
                    <a:pt x="3336" y="13368"/>
                  </a:cubicBezTo>
                  <a:cubicBezTo>
                    <a:pt x="5146" y="13368"/>
                    <a:pt x="6637" y="11878"/>
                    <a:pt x="6673" y="10032"/>
                  </a:cubicBezTo>
                  <a:cubicBezTo>
                    <a:pt x="6673" y="7902"/>
                    <a:pt x="6779" y="5773"/>
                    <a:pt x="6992" y="3679"/>
                  </a:cubicBezTo>
                  <a:cubicBezTo>
                    <a:pt x="7205" y="1833"/>
                    <a:pt x="5856" y="200"/>
                    <a:pt x="4046" y="23"/>
                  </a:cubicBezTo>
                  <a:cubicBezTo>
                    <a:pt x="3920" y="8"/>
                    <a:pt x="3794" y="1"/>
                    <a:pt x="3669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37" name="Google Shape;292;p33"/>
            <p:cNvSpPr/>
            <p:nvPr/>
          </p:nvSpPr>
          <p:spPr>
            <a:xfrm>
              <a:off x="1258475" y="3056275"/>
              <a:ext cx="246700" cy="323875"/>
            </a:xfrm>
            <a:custGeom>
              <a:avLst/>
              <a:gdLst/>
              <a:ahLst/>
              <a:cxnLst/>
              <a:rect l="l" t="t" r="r" b="b"/>
              <a:pathLst>
                <a:path w="9868" h="12955" extrusionOk="0">
                  <a:moveTo>
                    <a:pt x="6065" y="1"/>
                  </a:moveTo>
                  <a:cubicBezTo>
                    <a:pt x="4791" y="1"/>
                    <a:pt x="3571" y="757"/>
                    <a:pt x="3018" y="2023"/>
                  </a:cubicBezTo>
                  <a:cubicBezTo>
                    <a:pt x="2095" y="4152"/>
                    <a:pt x="1243" y="6388"/>
                    <a:pt x="533" y="8624"/>
                  </a:cubicBezTo>
                  <a:cubicBezTo>
                    <a:pt x="1" y="10363"/>
                    <a:pt x="959" y="12244"/>
                    <a:pt x="2698" y="12812"/>
                  </a:cubicBezTo>
                  <a:cubicBezTo>
                    <a:pt x="3053" y="12919"/>
                    <a:pt x="3373" y="12954"/>
                    <a:pt x="3728" y="12954"/>
                  </a:cubicBezTo>
                  <a:cubicBezTo>
                    <a:pt x="5112" y="12954"/>
                    <a:pt x="6425" y="12067"/>
                    <a:pt x="6887" y="10647"/>
                  </a:cubicBezTo>
                  <a:cubicBezTo>
                    <a:pt x="7525" y="8624"/>
                    <a:pt x="8271" y="6601"/>
                    <a:pt x="9123" y="4649"/>
                  </a:cubicBezTo>
                  <a:cubicBezTo>
                    <a:pt x="9868" y="2981"/>
                    <a:pt x="9087" y="1029"/>
                    <a:pt x="7383" y="283"/>
                  </a:cubicBezTo>
                  <a:cubicBezTo>
                    <a:pt x="6954" y="92"/>
                    <a:pt x="6506" y="1"/>
                    <a:pt x="6065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38" name="Google Shape;293;p33"/>
            <p:cNvSpPr/>
            <p:nvPr/>
          </p:nvSpPr>
          <p:spPr>
            <a:xfrm>
              <a:off x="1480325" y="2631000"/>
              <a:ext cx="290175" cy="299275"/>
            </a:xfrm>
            <a:custGeom>
              <a:avLst/>
              <a:gdLst/>
              <a:ahLst/>
              <a:cxnLst/>
              <a:rect l="l" t="t" r="r" b="b"/>
              <a:pathLst>
                <a:path w="11607" h="11971" extrusionOk="0">
                  <a:moveTo>
                    <a:pt x="7906" y="0"/>
                  </a:moveTo>
                  <a:cubicBezTo>
                    <a:pt x="6968" y="0"/>
                    <a:pt x="6038" y="386"/>
                    <a:pt x="5395" y="1145"/>
                  </a:cubicBezTo>
                  <a:cubicBezTo>
                    <a:pt x="3833" y="2920"/>
                    <a:pt x="2378" y="4801"/>
                    <a:pt x="1029" y="6717"/>
                  </a:cubicBezTo>
                  <a:cubicBezTo>
                    <a:pt x="0" y="8208"/>
                    <a:pt x="355" y="10302"/>
                    <a:pt x="1846" y="11367"/>
                  </a:cubicBezTo>
                  <a:cubicBezTo>
                    <a:pt x="2449" y="11757"/>
                    <a:pt x="3088" y="11970"/>
                    <a:pt x="3762" y="11970"/>
                  </a:cubicBezTo>
                  <a:cubicBezTo>
                    <a:pt x="4827" y="11970"/>
                    <a:pt x="5856" y="11474"/>
                    <a:pt x="6495" y="10551"/>
                  </a:cubicBezTo>
                  <a:cubicBezTo>
                    <a:pt x="7702" y="8812"/>
                    <a:pt x="9015" y="7108"/>
                    <a:pt x="10435" y="5511"/>
                  </a:cubicBezTo>
                  <a:cubicBezTo>
                    <a:pt x="11606" y="4091"/>
                    <a:pt x="11464" y="1997"/>
                    <a:pt x="10080" y="790"/>
                  </a:cubicBezTo>
                  <a:cubicBezTo>
                    <a:pt x="9455" y="261"/>
                    <a:pt x="8678" y="0"/>
                    <a:pt x="7906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39" name="Google Shape;294;p33"/>
            <p:cNvSpPr/>
            <p:nvPr/>
          </p:nvSpPr>
          <p:spPr>
            <a:xfrm>
              <a:off x="1828150" y="2304250"/>
              <a:ext cx="326550" cy="262225"/>
            </a:xfrm>
            <a:custGeom>
              <a:avLst/>
              <a:gdLst/>
              <a:ahLst/>
              <a:cxnLst/>
              <a:rect l="l" t="t" r="r" b="b"/>
              <a:pathLst>
                <a:path w="13062" h="10489" extrusionOk="0">
                  <a:moveTo>
                    <a:pt x="9248" y="1"/>
                  </a:moveTo>
                  <a:cubicBezTo>
                    <a:pt x="8647" y="1"/>
                    <a:pt x="8037" y="166"/>
                    <a:pt x="7489" y="515"/>
                  </a:cubicBezTo>
                  <a:cubicBezTo>
                    <a:pt x="5502" y="1722"/>
                    <a:pt x="3550" y="3106"/>
                    <a:pt x="1704" y="4526"/>
                  </a:cubicBezTo>
                  <a:cubicBezTo>
                    <a:pt x="249" y="5661"/>
                    <a:pt x="0" y="7755"/>
                    <a:pt x="1101" y="9211"/>
                  </a:cubicBezTo>
                  <a:cubicBezTo>
                    <a:pt x="1775" y="10027"/>
                    <a:pt x="2733" y="10488"/>
                    <a:pt x="3727" y="10488"/>
                  </a:cubicBezTo>
                  <a:cubicBezTo>
                    <a:pt x="4437" y="10488"/>
                    <a:pt x="5182" y="10275"/>
                    <a:pt x="5786" y="9778"/>
                  </a:cubicBezTo>
                  <a:cubicBezTo>
                    <a:pt x="7454" y="8501"/>
                    <a:pt x="9228" y="7258"/>
                    <a:pt x="11003" y="6158"/>
                  </a:cubicBezTo>
                  <a:cubicBezTo>
                    <a:pt x="12565" y="5164"/>
                    <a:pt x="13062" y="3141"/>
                    <a:pt x="12068" y="1580"/>
                  </a:cubicBezTo>
                  <a:cubicBezTo>
                    <a:pt x="11446" y="566"/>
                    <a:pt x="10360" y="1"/>
                    <a:pt x="9248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40" name="Google Shape;295;p33"/>
            <p:cNvSpPr/>
            <p:nvPr/>
          </p:nvSpPr>
          <p:spPr>
            <a:xfrm>
              <a:off x="2175100" y="5131050"/>
              <a:ext cx="346950" cy="213625"/>
            </a:xfrm>
            <a:custGeom>
              <a:avLst/>
              <a:gdLst/>
              <a:ahLst/>
              <a:cxnLst/>
              <a:rect l="l" t="t" r="r" b="b"/>
              <a:pathLst>
                <a:path w="13878" h="8545" extrusionOk="0">
                  <a:moveTo>
                    <a:pt x="3728" y="0"/>
                  </a:moveTo>
                  <a:cubicBezTo>
                    <a:pt x="2368" y="0"/>
                    <a:pt x="1104" y="856"/>
                    <a:pt x="603" y="2191"/>
                  </a:cubicBezTo>
                  <a:cubicBezTo>
                    <a:pt x="0" y="3930"/>
                    <a:pt x="887" y="5847"/>
                    <a:pt x="2626" y="6450"/>
                  </a:cubicBezTo>
                  <a:cubicBezTo>
                    <a:pt x="4863" y="7267"/>
                    <a:pt x="7170" y="7941"/>
                    <a:pt x="9441" y="8474"/>
                  </a:cubicBezTo>
                  <a:cubicBezTo>
                    <a:pt x="9690" y="8509"/>
                    <a:pt x="9973" y="8545"/>
                    <a:pt x="10222" y="8545"/>
                  </a:cubicBezTo>
                  <a:cubicBezTo>
                    <a:pt x="11713" y="8545"/>
                    <a:pt x="13097" y="7515"/>
                    <a:pt x="13452" y="5989"/>
                  </a:cubicBezTo>
                  <a:cubicBezTo>
                    <a:pt x="13878" y="4179"/>
                    <a:pt x="12742" y="2404"/>
                    <a:pt x="10967" y="1978"/>
                  </a:cubicBezTo>
                  <a:cubicBezTo>
                    <a:pt x="8909" y="1517"/>
                    <a:pt x="6850" y="914"/>
                    <a:pt x="4863" y="204"/>
                  </a:cubicBezTo>
                  <a:cubicBezTo>
                    <a:pt x="4486" y="66"/>
                    <a:pt x="4104" y="0"/>
                    <a:pt x="3728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41" name="Google Shape;296;p33"/>
            <p:cNvSpPr/>
            <p:nvPr/>
          </p:nvSpPr>
          <p:spPr>
            <a:xfrm>
              <a:off x="1737650" y="4885075"/>
              <a:ext cx="324775" cy="264400"/>
            </a:xfrm>
            <a:custGeom>
              <a:avLst/>
              <a:gdLst/>
              <a:ahLst/>
              <a:cxnLst/>
              <a:rect l="l" t="t" r="r" b="b"/>
              <a:pathLst>
                <a:path w="12991" h="10576" extrusionOk="0">
                  <a:moveTo>
                    <a:pt x="3750" y="0"/>
                  </a:moveTo>
                  <a:cubicBezTo>
                    <a:pt x="2776" y="0"/>
                    <a:pt x="1805" y="429"/>
                    <a:pt x="1136" y="1241"/>
                  </a:cubicBezTo>
                  <a:cubicBezTo>
                    <a:pt x="0" y="2660"/>
                    <a:pt x="213" y="4754"/>
                    <a:pt x="1633" y="5926"/>
                  </a:cubicBezTo>
                  <a:cubicBezTo>
                    <a:pt x="3478" y="7416"/>
                    <a:pt x="5395" y="8800"/>
                    <a:pt x="7383" y="10078"/>
                  </a:cubicBezTo>
                  <a:cubicBezTo>
                    <a:pt x="7950" y="10433"/>
                    <a:pt x="8589" y="10575"/>
                    <a:pt x="9193" y="10575"/>
                  </a:cubicBezTo>
                  <a:cubicBezTo>
                    <a:pt x="10293" y="10575"/>
                    <a:pt x="11358" y="10043"/>
                    <a:pt x="11997" y="9049"/>
                  </a:cubicBezTo>
                  <a:cubicBezTo>
                    <a:pt x="12990" y="7487"/>
                    <a:pt x="12529" y="5429"/>
                    <a:pt x="10967" y="4470"/>
                  </a:cubicBezTo>
                  <a:cubicBezTo>
                    <a:pt x="9193" y="3335"/>
                    <a:pt x="7454" y="2057"/>
                    <a:pt x="5821" y="744"/>
                  </a:cubicBezTo>
                  <a:cubicBezTo>
                    <a:pt x="5212" y="242"/>
                    <a:pt x="4480" y="0"/>
                    <a:pt x="3750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42" name="Google Shape;297;p33"/>
            <p:cNvSpPr/>
            <p:nvPr/>
          </p:nvSpPr>
          <p:spPr>
            <a:xfrm>
              <a:off x="1403125" y="4508975"/>
              <a:ext cx="285725" cy="304200"/>
            </a:xfrm>
            <a:custGeom>
              <a:avLst/>
              <a:gdLst/>
              <a:ahLst/>
              <a:cxnLst/>
              <a:rect l="l" t="t" r="r" b="b"/>
              <a:pathLst>
                <a:path w="11429" h="12168" extrusionOk="0">
                  <a:moveTo>
                    <a:pt x="3797" y="0"/>
                  </a:moveTo>
                  <a:cubicBezTo>
                    <a:pt x="3202" y="0"/>
                    <a:pt x="2601" y="158"/>
                    <a:pt x="2059" y="490"/>
                  </a:cubicBezTo>
                  <a:cubicBezTo>
                    <a:pt x="497" y="1484"/>
                    <a:pt x="0" y="3543"/>
                    <a:pt x="994" y="5069"/>
                  </a:cubicBezTo>
                  <a:cubicBezTo>
                    <a:pt x="2236" y="7092"/>
                    <a:pt x="3585" y="9044"/>
                    <a:pt x="5076" y="10890"/>
                  </a:cubicBezTo>
                  <a:cubicBezTo>
                    <a:pt x="5715" y="11706"/>
                    <a:pt x="6708" y="12167"/>
                    <a:pt x="7667" y="12167"/>
                  </a:cubicBezTo>
                  <a:cubicBezTo>
                    <a:pt x="8412" y="12167"/>
                    <a:pt x="9122" y="11919"/>
                    <a:pt x="9725" y="11457"/>
                  </a:cubicBezTo>
                  <a:cubicBezTo>
                    <a:pt x="11181" y="10286"/>
                    <a:pt x="11429" y="8228"/>
                    <a:pt x="10293" y="6772"/>
                  </a:cubicBezTo>
                  <a:cubicBezTo>
                    <a:pt x="8980" y="5104"/>
                    <a:pt x="7738" y="3365"/>
                    <a:pt x="6637" y="1555"/>
                  </a:cubicBezTo>
                  <a:cubicBezTo>
                    <a:pt x="6012" y="558"/>
                    <a:pt x="4916" y="0"/>
                    <a:pt x="3797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43" name="Google Shape;298;p33"/>
            <p:cNvSpPr/>
            <p:nvPr/>
          </p:nvSpPr>
          <p:spPr>
            <a:xfrm>
              <a:off x="2688850" y="5205650"/>
              <a:ext cx="330100" cy="175400"/>
            </a:xfrm>
            <a:custGeom>
              <a:avLst/>
              <a:gdLst/>
              <a:ahLst/>
              <a:cxnLst/>
              <a:rect l="l" t="t" r="r" b="b"/>
              <a:pathLst>
                <a:path w="13204" h="7016" extrusionOk="0">
                  <a:moveTo>
                    <a:pt x="9694" y="1"/>
                  </a:moveTo>
                  <a:cubicBezTo>
                    <a:pt x="9563" y="1"/>
                    <a:pt x="9432" y="8"/>
                    <a:pt x="9299" y="24"/>
                  </a:cubicBezTo>
                  <a:cubicBezTo>
                    <a:pt x="7312" y="237"/>
                    <a:pt x="5324" y="379"/>
                    <a:pt x="3337" y="379"/>
                  </a:cubicBezTo>
                  <a:cubicBezTo>
                    <a:pt x="1491" y="379"/>
                    <a:pt x="0" y="1869"/>
                    <a:pt x="0" y="3679"/>
                  </a:cubicBezTo>
                  <a:cubicBezTo>
                    <a:pt x="0" y="5525"/>
                    <a:pt x="1491" y="7016"/>
                    <a:pt x="3337" y="7016"/>
                  </a:cubicBezTo>
                  <a:cubicBezTo>
                    <a:pt x="5573" y="7016"/>
                    <a:pt x="7844" y="6874"/>
                    <a:pt x="10080" y="6625"/>
                  </a:cubicBezTo>
                  <a:cubicBezTo>
                    <a:pt x="11890" y="6412"/>
                    <a:pt x="13204" y="4744"/>
                    <a:pt x="12991" y="2934"/>
                  </a:cubicBezTo>
                  <a:cubicBezTo>
                    <a:pt x="12793" y="1223"/>
                    <a:pt x="11346" y="1"/>
                    <a:pt x="9694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44" name="Google Shape;299;p33"/>
            <p:cNvSpPr/>
            <p:nvPr/>
          </p:nvSpPr>
          <p:spPr>
            <a:xfrm>
              <a:off x="3161800" y="5053125"/>
              <a:ext cx="340750" cy="237425"/>
            </a:xfrm>
            <a:custGeom>
              <a:avLst/>
              <a:gdLst/>
              <a:ahLst/>
              <a:cxnLst/>
              <a:rect l="l" t="t" r="r" b="b"/>
              <a:pathLst>
                <a:path w="13630" h="9497" extrusionOk="0">
                  <a:moveTo>
                    <a:pt x="9840" y="0"/>
                  </a:moveTo>
                  <a:cubicBezTo>
                    <a:pt x="9298" y="0"/>
                    <a:pt x="8747" y="132"/>
                    <a:pt x="8234" y="410"/>
                  </a:cubicBezTo>
                  <a:cubicBezTo>
                    <a:pt x="6424" y="1404"/>
                    <a:pt x="4508" y="2291"/>
                    <a:pt x="2555" y="3072"/>
                  </a:cubicBezTo>
                  <a:cubicBezTo>
                    <a:pt x="852" y="3747"/>
                    <a:pt x="0" y="5663"/>
                    <a:pt x="674" y="7367"/>
                  </a:cubicBezTo>
                  <a:cubicBezTo>
                    <a:pt x="1171" y="8680"/>
                    <a:pt x="2414" y="9497"/>
                    <a:pt x="3762" y="9497"/>
                  </a:cubicBezTo>
                  <a:cubicBezTo>
                    <a:pt x="4153" y="9497"/>
                    <a:pt x="4579" y="9426"/>
                    <a:pt x="4969" y="9248"/>
                  </a:cubicBezTo>
                  <a:cubicBezTo>
                    <a:pt x="7170" y="8396"/>
                    <a:pt x="9335" y="7402"/>
                    <a:pt x="11429" y="6267"/>
                  </a:cubicBezTo>
                  <a:cubicBezTo>
                    <a:pt x="13026" y="5379"/>
                    <a:pt x="13629" y="3356"/>
                    <a:pt x="12742" y="1724"/>
                  </a:cubicBezTo>
                  <a:cubicBezTo>
                    <a:pt x="12158" y="628"/>
                    <a:pt x="11022" y="0"/>
                    <a:pt x="9840" y="0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45" name="Google Shape;300;p33"/>
            <p:cNvSpPr/>
            <p:nvPr/>
          </p:nvSpPr>
          <p:spPr>
            <a:xfrm>
              <a:off x="3588600" y="4737050"/>
              <a:ext cx="300825" cy="289075"/>
            </a:xfrm>
            <a:custGeom>
              <a:avLst/>
              <a:gdLst/>
              <a:ahLst/>
              <a:cxnLst/>
              <a:rect l="l" t="t" r="r" b="b"/>
              <a:pathLst>
                <a:path w="12033" h="11563" extrusionOk="0">
                  <a:moveTo>
                    <a:pt x="8295" y="1"/>
                  </a:moveTo>
                  <a:cubicBezTo>
                    <a:pt x="7345" y="1"/>
                    <a:pt x="6404" y="406"/>
                    <a:pt x="5750" y="1199"/>
                  </a:cubicBezTo>
                  <a:cubicBezTo>
                    <a:pt x="4401" y="2831"/>
                    <a:pt x="2946" y="4358"/>
                    <a:pt x="1420" y="5777"/>
                  </a:cubicBezTo>
                  <a:cubicBezTo>
                    <a:pt x="71" y="7055"/>
                    <a:pt x="0" y="9149"/>
                    <a:pt x="1278" y="10498"/>
                  </a:cubicBezTo>
                  <a:cubicBezTo>
                    <a:pt x="1917" y="11208"/>
                    <a:pt x="2804" y="11563"/>
                    <a:pt x="3691" y="11563"/>
                  </a:cubicBezTo>
                  <a:cubicBezTo>
                    <a:pt x="4508" y="11563"/>
                    <a:pt x="5324" y="11243"/>
                    <a:pt x="5963" y="10640"/>
                  </a:cubicBezTo>
                  <a:cubicBezTo>
                    <a:pt x="7702" y="9043"/>
                    <a:pt x="9335" y="7268"/>
                    <a:pt x="10861" y="5458"/>
                  </a:cubicBezTo>
                  <a:cubicBezTo>
                    <a:pt x="12032" y="4038"/>
                    <a:pt x="11855" y="1944"/>
                    <a:pt x="10435" y="773"/>
                  </a:cubicBezTo>
                  <a:cubicBezTo>
                    <a:pt x="9808" y="255"/>
                    <a:pt x="9048" y="1"/>
                    <a:pt x="8295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46" name="Google Shape;301;p33"/>
            <p:cNvSpPr/>
            <p:nvPr/>
          </p:nvSpPr>
          <p:spPr>
            <a:xfrm>
              <a:off x="3882300" y="4297950"/>
              <a:ext cx="250250" cy="322675"/>
            </a:xfrm>
            <a:custGeom>
              <a:avLst/>
              <a:gdLst/>
              <a:ahLst/>
              <a:cxnLst/>
              <a:rect l="l" t="t" r="r" b="b"/>
              <a:pathLst>
                <a:path w="10010" h="12907" extrusionOk="0">
                  <a:moveTo>
                    <a:pt x="6287" y="1"/>
                  </a:moveTo>
                  <a:cubicBezTo>
                    <a:pt x="4888" y="1"/>
                    <a:pt x="3580" y="895"/>
                    <a:pt x="3124" y="2294"/>
                  </a:cubicBezTo>
                  <a:cubicBezTo>
                    <a:pt x="2449" y="4282"/>
                    <a:pt x="1668" y="6269"/>
                    <a:pt x="781" y="8150"/>
                  </a:cubicBezTo>
                  <a:cubicBezTo>
                    <a:pt x="0" y="9818"/>
                    <a:pt x="710" y="11806"/>
                    <a:pt x="2378" y="12587"/>
                  </a:cubicBezTo>
                  <a:cubicBezTo>
                    <a:pt x="2840" y="12800"/>
                    <a:pt x="3301" y="12906"/>
                    <a:pt x="3798" y="12906"/>
                  </a:cubicBezTo>
                  <a:cubicBezTo>
                    <a:pt x="5040" y="12906"/>
                    <a:pt x="6247" y="12197"/>
                    <a:pt x="6815" y="11025"/>
                  </a:cubicBezTo>
                  <a:cubicBezTo>
                    <a:pt x="7809" y="8860"/>
                    <a:pt x="8696" y="6624"/>
                    <a:pt x="9441" y="4353"/>
                  </a:cubicBezTo>
                  <a:cubicBezTo>
                    <a:pt x="10009" y="2613"/>
                    <a:pt x="9051" y="732"/>
                    <a:pt x="7312" y="164"/>
                  </a:cubicBezTo>
                  <a:cubicBezTo>
                    <a:pt x="6972" y="53"/>
                    <a:pt x="6627" y="1"/>
                    <a:pt x="6287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  <p:sp>
          <p:nvSpPr>
            <p:cNvPr id="47" name="Google Shape;302;p33"/>
            <p:cNvSpPr/>
            <p:nvPr/>
          </p:nvSpPr>
          <p:spPr>
            <a:xfrm>
              <a:off x="2267375" y="2105950"/>
              <a:ext cx="346075" cy="217400"/>
            </a:xfrm>
            <a:custGeom>
              <a:avLst/>
              <a:gdLst/>
              <a:ahLst/>
              <a:cxnLst/>
              <a:rect l="l" t="t" r="r" b="b"/>
              <a:pathLst>
                <a:path w="13843" h="8696" extrusionOk="0">
                  <a:moveTo>
                    <a:pt x="10155" y="1"/>
                  </a:moveTo>
                  <a:cubicBezTo>
                    <a:pt x="9884" y="1"/>
                    <a:pt x="9609" y="35"/>
                    <a:pt x="9335" y="106"/>
                  </a:cubicBezTo>
                  <a:cubicBezTo>
                    <a:pt x="7063" y="709"/>
                    <a:pt x="4792" y="1419"/>
                    <a:pt x="2591" y="2236"/>
                  </a:cubicBezTo>
                  <a:cubicBezTo>
                    <a:pt x="852" y="2874"/>
                    <a:pt x="0" y="4791"/>
                    <a:pt x="639" y="6495"/>
                  </a:cubicBezTo>
                  <a:cubicBezTo>
                    <a:pt x="1136" y="7843"/>
                    <a:pt x="2378" y="8695"/>
                    <a:pt x="3763" y="8695"/>
                  </a:cubicBezTo>
                  <a:cubicBezTo>
                    <a:pt x="4117" y="8695"/>
                    <a:pt x="4508" y="8624"/>
                    <a:pt x="4898" y="8482"/>
                  </a:cubicBezTo>
                  <a:cubicBezTo>
                    <a:pt x="6886" y="7737"/>
                    <a:pt x="8944" y="7098"/>
                    <a:pt x="11003" y="6566"/>
                  </a:cubicBezTo>
                  <a:cubicBezTo>
                    <a:pt x="12778" y="6104"/>
                    <a:pt x="13842" y="4294"/>
                    <a:pt x="13381" y="2520"/>
                  </a:cubicBezTo>
                  <a:cubicBezTo>
                    <a:pt x="12991" y="1019"/>
                    <a:pt x="11637" y="1"/>
                    <a:pt x="10155" y="1"/>
                  </a:cubicBezTo>
                  <a:close/>
                </a:path>
              </a:pathLst>
            </a:custGeom>
            <a:gradFill>
              <a:gsLst>
                <a:gs pos="4000">
                  <a:srgbClr val="7660A8"/>
                </a:gs>
                <a:gs pos="100000">
                  <a:srgbClr val="D678AE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6565207" y="2050127"/>
            <a:ext cx="274667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围绕观点选取事例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565207" y="3706637"/>
            <a:ext cx="274667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事例的叙述有顺序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016630" y="3722510"/>
            <a:ext cx="297905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事例之间加上过渡语，增强论证说服力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015995" y="2050127"/>
            <a:ext cx="310349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确立想要说明的观点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1416628" y="3465685"/>
            <a:ext cx="9615198" cy="0"/>
          </a:xfrm>
          <a:prstGeom prst="line">
            <a:avLst/>
          </a:prstGeom>
          <a:ln>
            <a:solidFill>
              <a:srgbClr val="766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139065" y="1721582"/>
            <a:ext cx="0" cy="3488204"/>
          </a:xfrm>
          <a:prstGeom prst="line">
            <a:avLst/>
          </a:prstGeom>
          <a:ln>
            <a:solidFill>
              <a:srgbClr val="766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99484" y="637426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仿写练习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6969" y="277783"/>
            <a:ext cx="915984" cy="360040"/>
          </a:xfrm>
          <a:prstGeom prst="rect">
            <a:avLst/>
          </a:prstGeom>
        </p:spPr>
      </p:pic>
      <p:pic>
        <p:nvPicPr>
          <p:cNvPr id="4" name="图片 3" descr="图片u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59858" y="5436265"/>
            <a:ext cx="2407721" cy="66440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9484" y="1104728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仿写练习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99484" y="3443145"/>
            <a:ext cx="91655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仿写这一课，注意要用具体事例说明自己的观点。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9854" y="263178"/>
            <a:ext cx="915984" cy="3600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1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69825" y="2608508"/>
            <a:ext cx="292671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>
                <a:solidFill>
                  <a:srgbClr val="7F62A9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rPr>
              <a:t>THANKS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48101" y="1892829"/>
            <a:ext cx="10285730" cy="14452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685800"/>
            <a:r>
              <a:rPr kumimoji="1" lang="zh-CN" altLang="en-US" sz="88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七彩课堂  伴你成长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291008" y="-1"/>
            <a:ext cx="2569829" cy="1028735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27636" y="509940"/>
              <a:ext cx="1054664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 defTabSz="685800"/>
              <a:r>
                <a:rPr kumimoji="1" lang="en-US" altLang="zh-CN" sz="1400" smtClean="0">
                  <a:solidFill>
                    <a:prstClr val="white">
                      <a:lumMod val="75000"/>
                    </a:prstClr>
                  </a:solidFill>
                  <a:ea typeface="黑体" panose="02010600030101010101" charset="-122"/>
                </a:rPr>
                <a:t>QICAIKETANG</a:t>
              </a:r>
              <a:endParaRPr kumimoji="1" lang="zh-CN" altLang="en-US" sz="1400" dirty="0">
                <a:solidFill>
                  <a:prstClr val="white">
                    <a:lumMod val="75000"/>
                  </a:prstClr>
                </a:solidFill>
                <a:ea typeface="黑体" panose="0201060003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0" y="166370"/>
            <a:ext cx="23926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en-US" altLang="zh-CN" sz="1200" dirty="0">
                <a:latin typeface="黑体" panose="02010600030101010101" charset="-122"/>
                <a:ea typeface="黑体" panose="02010600030101010101" charset="-122"/>
                <a:sym typeface="+mn-ea"/>
              </a:rPr>
              <a:t>15   </a:t>
            </a:r>
            <a:r>
              <a:rPr kumimoji="1" lang="zh-CN" altLang="en-US" sz="1200" dirty="0">
                <a:latin typeface="黑体" panose="02010600030101010101" charset="-122"/>
                <a:ea typeface="黑体" panose="02010600030101010101" charset="-122"/>
                <a:sym typeface="+mn-ea"/>
              </a:rPr>
              <a:t>真理诞生于一百个问号之后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0"/>
          <p:cNvPicPr preferRelativeResize="0"/>
          <p:nvPr/>
        </p:nvPicPr>
        <p:blipFill rotWithShape="1">
          <a:blip r:embed="rId3"/>
          <a:srcRect r="31266"/>
          <a:stretch>
            <a:fillRect/>
          </a:stretch>
        </p:blipFill>
        <p:spPr>
          <a:xfrm>
            <a:off x="752" y="600"/>
            <a:ext cx="8379061" cy="66482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04575" y="2573290"/>
            <a:ext cx="713969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200">
              <a:buClr>
                <a:srgbClr val="000000"/>
              </a:buClr>
            </a:pPr>
            <a:r>
              <a:rPr lang="en-US" altLang="zh-CN" sz="4000" b="1" kern="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Arial" panose="020B0604020202020204"/>
              </a:rPr>
              <a:t>15.</a:t>
            </a:r>
            <a:r>
              <a:rPr lang="zh-CN" sz="4000" b="1" kern="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Arial" panose="020B0604020202020204"/>
              </a:rPr>
              <a:t>真理诞生于一百个问号之后</a:t>
            </a:r>
          </a:p>
        </p:txBody>
      </p:sp>
      <p:sp>
        <p:nvSpPr>
          <p:cNvPr id="13" name="矩形 12"/>
          <p:cNvSpPr/>
          <p:nvPr/>
        </p:nvSpPr>
        <p:spPr>
          <a:xfrm flipH="1">
            <a:off x="752" y="160090"/>
            <a:ext cx="2771458" cy="251969"/>
          </a:xfrm>
          <a:prstGeom prst="rect">
            <a:avLst/>
          </a:prstGeom>
          <a:gradFill flip="none" rotWithShape="1">
            <a:gsLst>
              <a:gs pos="40000">
                <a:sysClr val="window" lastClr="FFFFFF"/>
              </a:gs>
              <a:gs pos="99000">
                <a:sysClr val="window" lastClr="FFFFFF">
                  <a:alpha val="0"/>
                </a:sysClr>
              </a:gs>
              <a:gs pos="77000">
                <a:sysClr val="window" lastClr="FFFFFF">
                  <a:alpha val="59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统编版  语文  六年级  下册</a:t>
            </a:r>
            <a:endParaRPr kumimoji="1" lang="zh-CN" altLang="en-US">
              <a:ea typeface="黑体" panose="02010600030101010101" charset="-122"/>
            </a:endParaRPr>
          </a:p>
        </p:txBody>
      </p:sp>
      <p:pic>
        <p:nvPicPr>
          <p:cNvPr id="10" name="图片 9" descr="图片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12605" y="4504724"/>
            <a:ext cx="2224581" cy="975159"/>
          </a:xfrm>
          <a:prstGeom prst="rect">
            <a:avLst/>
          </a:prstGeom>
        </p:spPr>
      </p:pic>
      <p:pic>
        <p:nvPicPr>
          <p:cNvPr id="11" name="图片 10" descr="图片3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12605" y="5191828"/>
            <a:ext cx="2303972" cy="975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24250" y="1533301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86154" y="1645047"/>
            <a:ext cx="6219692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真理  领域  建树  司空见惯  疑问</a:t>
            </a:r>
          </a:p>
          <a:p>
            <a:endParaRPr lang="en-US" altLang="zh-CN" sz="28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敏感  提取  明显  无独有偶  无聊</a:t>
            </a:r>
          </a:p>
          <a:p>
            <a:endParaRPr lang="zh-CN" altLang="en-US" sz="28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吻合  偶然  文献  无独有偶  证据</a:t>
            </a:r>
          </a:p>
          <a:p>
            <a:endParaRPr lang="en-US" altLang="zh-CN" sz="28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系统  整理  灵感  见微知著  机遇</a:t>
            </a:r>
          </a:p>
        </p:txBody>
      </p:sp>
      <p:pic>
        <p:nvPicPr>
          <p:cNvPr id="9" name="图片 8" descr="图片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6330" y="926474"/>
            <a:ext cx="2224581" cy="975159"/>
          </a:xfrm>
          <a:prstGeom prst="rect">
            <a:avLst/>
          </a:prstGeom>
        </p:spPr>
      </p:pic>
      <p:pic>
        <p:nvPicPr>
          <p:cNvPr id="13" name="图片 12" descr="图片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93911" y="697126"/>
            <a:ext cx="4492381" cy="65831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1536;p62"/>
          <p:cNvSpPr/>
          <p:nvPr/>
        </p:nvSpPr>
        <p:spPr>
          <a:xfrm>
            <a:off x="4203638" y="4794596"/>
            <a:ext cx="314685" cy="157321"/>
          </a:xfrm>
          <a:custGeom>
            <a:avLst/>
            <a:gdLst/>
            <a:ahLst/>
            <a:cxnLst/>
            <a:rect l="l" t="t" r="r" b="b"/>
            <a:pathLst>
              <a:path w="1172" h="586" extrusionOk="0">
                <a:moveTo>
                  <a:pt x="1" y="0"/>
                </a:moveTo>
                <a:lnTo>
                  <a:pt x="586" y="585"/>
                </a:lnTo>
                <a:lnTo>
                  <a:pt x="1171" y="0"/>
                </a:lnTo>
                <a:close/>
              </a:path>
            </a:pathLst>
          </a:custGeom>
          <a:solidFill>
            <a:srgbClr val="448C79"/>
          </a:solidFill>
          <a:ln>
            <a:noFill/>
          </a:ln>
        </p:spPr>
        <p:txBody>
          <a:bodyPr spcFirstLastPara="1" wrap="square" lIns="91412" tIns="91412" rIns="91412" bIns="91412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537;p62"/>
          <p:cNvSpPr/>
          <p:nvPr/>
        </p:nvSpPr>
        <p:spPr>
          <a:xfrm>
            <a:off x="2616530" y="2538865"/>
            <a:ext cx="8012602" cy="2255995"/>
          </a:xfrm>
          <a:custGeom>
            <a:avLst/>
            <a:gdLst/>
            <a:ahLst/>
            <a:cxnLst/>
            <a:rect l="l" t="t" r="r" b="b"/>
            <a:pathLst>
              <a:path w="29842" h="8403" extrusionOk="0">
                <a:moveTo>
                  <a:pt x="1" y="1"/>
                </a:moveTo>
                <a:lnTo>
                  <a:pt x="6072" y="8402"/>
                </a:lnTo>
                <a:lnTo>
                  <a:pt x="28591" y="8402"/>
                </a:lnTo>
                <a:cubicBezTo>
                  <a:pt x="29280" y="8402"/>
                  <a:pt x="29842" y="7851"/>
                  <a:pt x="29842" y="7163"/>
                </a:cubicBezTo>
                <a:lnTo>
                  <a:pt x="29842" y="1252"/>
                </a:lnTo>
                <a:cubicBezTo>
                  <a:pt x="29842" y="563"/>
                  <a:pt x="29280" y="1"/>
                  <a:pt x="28591" y="1"/>
                </a:cubicBezTo>
                <a:close/>
              </a:path>
            </a:pathLst>
          </a:custGeom>
          <a:solidFill>
            <a:srgbClr val="F8FAFB"/>
          </a:solidFill>
          <a:ln>
            <a:noFill/>
          </a:ln>
        </p:spPr>
        <p:txBody>
          <a:bodyPr spcFirstLastPara="1" wrap="square" lIns="91412" tIns="91412" rIns="91412" bIns="91412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538;p62"/>
          <p:cNvSpPr/>
          <p:nvPr/>
        </p:nvSpPr>
        <p:spPr>
          <a:xfrm>
            <a:off x="1947967" y="2538865"/>
            <a:ext cx="2299176" cy="2255995"/>
          </a:xfrm>
          <a:custGeom>
            <a:avLst/>
            <a:gdLst/>
            <a:ahLst/>
            <a:cxnLst/>
            <a:rect l="l" t="t" r="r" b="b"/>
            <a:pathLst>
              <a:path w="8563" h="8403" extrusionOk="0">
                <a:moveTo>
                  <a:pt x="0" y="1"/>
                </a:moveTo>
                <a:lnTo>
                  <a:pt x="8402" y="8402"/>
                </a:lnTo>
                <a:lnTo>
                  <a:pt x="8562" y="8402"/>
                </a:lnTo>
                <a:lnTo>
                  <a:pt x="2491" y="1"/>
                </a:lnTo>
                <a:close/>
              </a:path>
            </a:pathLst>
          </a:custGeom>
          <a:solidFill>
            <a:srgbClr val="7F62A9">
              <a:alpha val="43000"/>
            </a:srgbClr>
          </a:solidFill>
          <a:ln>
            <a:noFill/>
          </a:ln>
        </p:spPr>
        <p:txBody>
          <a:bodyPr spcFirstLastPara="1" wrap="square" lIns="91412" tIns="91412" rIns="91412" bIns="91412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539;p62"/>
          <p:cNvSpPr/>
          <p:nvPr/>
        </p:nvSpPr>
        <p:spPr>
          <a:xfrm>
            <a:off x="1029685" y="2381809"/>
            <a:ext cx="3331553" cy="2570108"/>
          </a:xfrm>
          <a:custGeom>
            <a:avLst/>
            <a:gdLst/>
            <a:ahLst/>
            <a:cxnLst/>
            <a:rect l="l" t="t" r="r" b="b"/>
            <a:pathLst>
              <a:path w="12408" h="9573" extrusionOk="0">
                <a:moveTo>
                  <a:pt x="1240" y="0"/>
                </a:moveTo>
                <a:cubicBezTo>
                  <a:pt x="563" y="0"/>
                  <a:pt x="0" y="551"/>
                  <a:pt x="12" y="1240"/>
                </a:cubicBezTo>
                <a:lnTo>
                  <a:pt x="12" y="8344"/>
                </a:lnTo>
                <a:cubicBezTo>
                  <a:pt x="12" y="9022"/>
                  <a:pt x="563" y="9572"/>
                  <a:pt x="1240" y="9572"/>
                </a:cubicBezTo>
                <a:lnTo>
                  <a:pt x="12407" y="9572"/>
                </a:lnTo>
                <a:lnTo>
                  <a:pt x="11822" y="8987"/>
                </a:lnTo>
                <a:lnTo>
                  <a:pt x="3420" y="586"/>
                </a:lnTo>
                <a:lnTo>
                  <a:pt x="2835" y="0"/>
                </a:lnTo>
                <a:close/>
              </a:path>
            </a:pathLst>
          </a:custGeom>
          <a:solidFill>
            <a:srgbClr val="7F62A9"/>
          </a:solidFill>
          <a:ln>
            <a:noFill/>
          </a:ln>
        </p:spPr>
        <p:txBody>
          <a:bodyPr spcFirstLastPara="1" wrap="square" lIns="91412" tIns="91412" rIns="91412" bIns="91412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2" name="Google Shape;187;p33"/>
          <p:cNvPicPr preferRelativeResize="0"/>
          <p:nvPr/>
        </p:nvPicPr>
        <p:blipFill rotWithShape="1">
          <a:blip r:embed="rId2"/>
          <a:srcRect l="9904" r="9896"/>
          <a:stretch>
            <a:fillRect/>
          </a:stretch>
        </p:blipFill>
        <p:spPr>
          <a:xfrm>
            <a:off x="8797171" y="3554546"/>
            <a:ext cx="3425265" cy="2402475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文本框 68"/>
          <p:cNvSpPr txBox="1"/>
          <p:nvPr/>
        </p:nvSpPr>
        <p:spPr>
          <a:xfrm>
            <a:off x="1408527" y="3251963"/>
            <a:ext cx="166869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思考</a:t>
            </a:r>
          </a:p>
        </p:txBody>
      </p:sp>
      <p:sp>
        <p:nvSpPr>
          <p:cNvPr id="71" name="矩形 70"/>
          <p:cNvSpPr/>
          <p:nvPr/>
        </p:nvSpPr>
        <p:spPr>
          <a:xfrm>
            <a:off x="3887108" y="3344097"/>
            <a:ext cx="625080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</a:rPr>
              <a:t>默读课文，想一想课文是围绕哪句话来写的？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644" y="235238"/>
            <a:ext cx="915984" cy="360040"/>
          </a:xfrm>
          <a:prstGeom prst="rect">
            <a:avLst/>
          </a:prstGeom>
        </p:spPr>
      </p:pic>
      <p:pic>
        <p:nvPicPr>
          <p:cNvPr id="11" name="图片 10" descr="图片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7647" y="697384"/>
            <a:ext cx="2176092" cy="56688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711;p43"/>
          <p:cNvPicPr preferRelativeResize="0"/>
          <p:nvPr/>
        </p:nvPicPr>
        <p:blipFill rotWithShape="1">
          <a:blip r:embed="rId2"/>
          <a:srcRect l="18051" t="7845" r="12547" b="4588"/>
          <a:stretch>
            <a:fillRect/>
          </a:stretch>
        </p:blipFill>
        <p:spPr>
          <a:xfrm>
            <a:off x="3003525" y="2150358"/>
            <a:ext cx="6184950" cy="43895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oogle Shape;719;p43"/>
          <p:cNvGrpSpPr/>
          <p:nvPr/>
        </p:nvGrpSpPr>
        <p:grpSpPr>
          <a:xfrm>
            <a:off x="8274008" y="4229160"/>
            <a:ext cx="573809" cy="513491"/>
            <a:chOff x="1190625" y="513825"/>
            <a:chExt cx="5228350" cy="4678750"/>
          </a:xfrm>
        </p:grpSpPr>
        <p:sp>
          <p:nvSpPr>
            <p:cNvPr id="13" name="Google Shape;720;p43"/>
            <p:cNvSpPr/>
            <p:nvPr/>
          </p:nvSpPr>
          <p:spPr>
            <a:xfrm>
              <a:off x="1190625" y="539425"/>
              <a:ext cx="5228350" cy="4653150"/>
            </a:xfrm>
            <a:custGeom>
              <a:avLst/>
              <a:gdLst/>
              <a:ahLst/>
              <a:cxnLst/>
              <a:rect l="l" t="t" r="r" b="b"/>
              <a:pathLst>
                <a:path w="209134" h="186126" extrusionOk="0">
                  <a:moveTo>
                    <a:pt x="88216" y="1"/>
                  </a:moveTo>
                  <a:cubicBezTo>
                    <a:pt x="88051" y="1"/>
                    <a:pt x="87884" y="11"/>
                    <a:pt x="87717" y="31"/>
                  </a:cubicBezTo>
                  <a:cubicBezTo>
                    <a:pt x="63649" y="3119"/>
                    <a:pt x="41542" y="12849"/>
                    <a:pt x="25514" y="27432"/>
                  </a:cubicBezTo>
                  <a:cubicBezTo>
                    <a:pt x="9068" y="42406"/>
                    <a:pt x="0" y="61597"/>
                    <a:pt x="0" y="81498"/>
                  </a:cubicBezTo>
                  <a:cubicBezTo>
                    <a:pt x="0" y="108776"/>
                    <a:pt x="16838" y="134020"/>
                    <a:pt x="45194" y="149436"/>
                  </a:cubicBezTo>
                  <a:lnTo>
                    <a:pt x="45194" y="182033"/>
                  </a:lnTo>
                  <a:cubicBezTo>
                    <a:pt x="45194" y="183675"/>
                    <a:pt x="46199" y="185170"/>
                    <a:pt x="47719" y="185807"/>
                  </a:cubicBezTo>
                  <a:cubicBezTo>
                    <a:pt x="48233" y="186028"/>
                    <a:pt x="48748" y="186126"/>
                    <a:pt x="49287" y="186126"/>
                  </a:cubicBezTo>
                  <a:cubicBezTo>
                    <a:pt x="50341" y="186126"/>
                    <a:pt x="51395" y="185709"/>
                    <a:pt x="52179" y="184925"/>
                  </a:cubicBezTo>
                  <a:lnTo>
                    <a:pt x="76173" y="160931"/>
                  </a:lnTo>
                  <a:cubicBezTo>
                    <a:pt x="85389" y="162965"/>
                    <a:pt x="94922" y="163995"/>
                    <a:pt x="104579" y="163995"/>
                  </a:cubicBezTo>
                  <a:cubicBezTo>
                    <a:pt x="132323" y="163995"/>
                    <a:pt x="158449" y="155539"/>
                    <a:pt x="178130" y="140172"/>
                  </a:cubicBezTo>
                  <a:cubicBezTo>
                    <a:pt x="198129" y="124560"/>
                    <a:pt x="209133" y="103727"/>
                    <a:pt x="209133" y="81498"/>
                  </a:cubicBezTo>
                  <a:cubicBezTo>
                    <a:pt x="209133" y="61597"/>
                    <a:pt x="200090" y="42406"/>
                    <a:pt x="183620" y="27432"/>
                  </a:cubicBezTo>
                  <a:cubicBezTo>
                    <a:pt x="167591" y="12849"/>
                    <a:pt x="145509" y="3119"/>
                    <a:pt x="121416" y="31"/>
                  </a:cubicBezTo>
                  <a:cubicBezTo>
                    <a:pt x="121249" y="11"/>
                    <a:pt x="121083" y="1"/>
                    <a:pt x="120918" y="1"/>
                  </a:cubicBezTo>
                  <a:cubicBezTo>
                    <a:pt x="118890" y="1"/>
                    <a:pt x="117130" y="1499"/>
                    <a:pt x="116858" y="3585"/>
                  </a:cubicBezTo>
                  <a:cubicBezTo>
                    <a:pt x="116564" y="5815"/>
                    <a:pt x="118157" y="7849"/>
                    <a:pt x="120387" y="8143"/>
                  </a:cubicBezTo>
                  <a:cubicBezTo>
                    <a:pt x="167076" y="14099"/>
                    <a:pt x="200972" y="44955"/>
                    <a:pt x="200972" y="81498"/>
                  </a:cubicBezTo>
                  <a:cubicBezTo>
                    <a:pt x="200972" y="122477"/>
                    <a:pt x="157738" y="155833"/>
                    <a:pt x="104579" y="155833"/>
                  </a:cubicBezTo>
                  <a:cubicBezTo>
                    <a:pt x="94775" y="155833"/>
                    <a:pt x="85119" y="154706"/>
                    <a:pt x="75830" y="152475"/>
                  </a:cubicBezTo>
                  <a:cubicBezTo>
                    <a:pt x="75512" y="152396"/>
                    <a:pt x="75190" y="152357"/>
                    <a:pt x="74870" y="152357"/>
                  </a:cubicBezTo>
                  <a:cubicBezTo>
                    <a:pt x="73811" y="152357"/>
                    <a:pt x="72779" y="152782"/>
                    <a:pt x="72007" y="153554"/>
                  </a:cubicBezTo>
                  <a:lnTo>
                    <a:pt x="53380" y="172180"/>
                  </a:lnTo>
                  <a:lnTo>
                    <a:pt x="53380" y="146985"/>
                  </a:lnTo>
                  <a:cubicBezTo>
                    <a:pt x="53380" y="145441"/>
                    <a:pt x="52522" y="144044"/>
                    <a:pt x="51150" y="143358"/>
                  </a:cubicBezTo>
                  <a:cubicBezTo>
                    <a:pt x="24239" y="129486"/>
                    <a:pt x="8161" y="106350"/>
                    <a:pt x="8161" y="81498"/>
                  </a:cubicBezTo>
                  <a:cubicBezTo>
                    <a:pt x="8161" y="44955"/>
                    <a:pt x="42057" y="14099"/>
                    <a:pt x="88746" y="8143"/>
                  </a:cubicBezTo>
                  <a:cubicBezTo>
                    <a:pt x="90977" y="7849"/>
                    <a:pt x="92570" y="5815"/>
                    <a:pt x="92276" y="3585"/>
                  </a:cubicBezTo>
                  <a:cubicBezTo>
                    <a:pt x="92026" y="1499"/>
                    <a:pt x="90246" y="1"/>
                    <a:pt x="88216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721;p43"/>
            <p:cNvSpPr/>
            <p:nvPr/>
          </p:nvSpPr>
          <p:spPr>
            <a:xfrm>
              <a:off x="1628700" y="1815250"/>
              <a:ext cx="4352175" cy="1515500"/>
            </a:xfrm>
            <a:custGeom>
              <a:avLst/>
              <a:gdLst/>
              <a:ahLst/>
              <a:cxnLst/>
              <a:rect l="l" t="t" r="r" b="b"/>
              <a:pathLst>
                <a:path w="174087" h="60620" extrusionOk="0">
                  <a:moveTo>
                    <a:pt x="32132" y="11446"/>
                  </a:moveTo>
                  <a:lnTo>
                    <a:pt x="35980" y="23357"/>
                  </a:lnTo>
                  <a:cubicBezTo>
                    <a:pt x="36519" y="25049"/>
                    <a:pt x="38087" y="26176"/>
                    <a:pt x="39852" y="26176"/>
                  </a:cubicBezTo>
                  <a:lnTo>
                    <a:pt x="52450" y="26176"/>
                  </a:lnTo>
                  <a:lnTo>
                    <a:pt x="42254" y="33553"/>
                  </a:lnTo>
                  <a:cubicBezTo>
                    <a:pt x="40808" y="34607"/>
                    <a:pt x="40195" y="36445"/>
                    <a:pt x="40759" y="38136"/>
                  </a:cubicBezTo>
                  <a:lnTo>
                    <a:pt x="44656" y="50047"/>
                  </a:lnTo>
                  <a:lnTo>
                    <a:pt x="34534" y="42670"/>
                  </a:lnTo>
                  <a:cubicBezTo>
                    <a:pt x="33823" y="42131"/>
                    <a:pt x="32965" y="41886"/>
                    <a:pt x="32132" y="41886"/>
                  </a:cubicBezTo>
                  <a:cubicBezTo>
                    <a:pt x="31274" y="41886"/>
                    <a:pt x="30441" y="42131"/>
                    <a:pt x="29705" y="42670"/>
                  </a:cubicBezTo>
                  <a:lnTo>
                    <a:pt x="19583" y="50047"/>
                  </a:lnTo>
                  <a:lnTo>
                    <a:pt x="23480" y="38136"/>
                  </a:lnTo>
                  <a:cubicBezTo>
                    <a:pt x="24044" y="36445"/>
                    <a:pt x="23431" y="34607"/>
                    <a:pt x="22010" y="33553"/>
                  </a:cubicBezTo>
                  <a:lnTo>
                    <a:pt x="11814" y="26176"/>
                  </a:lnTo>
                  <a:lnTo>
                    <a:pt x="24387" y="26176"/>
                  </a:lnTo>
                  <a:cubicBezTo>
                    <a:pt x="26152" y="26176"/>
                    <a:pt x="27720" y="25049"/>
                    <a:pt x="28284" y="23357"/>
                  </a:cubicBezTo>
                  <a:lnTo>
                    <a:pt x="32132" y="11446"/>
                  </a:lnTo>
                  <a:close/>
                  <a:moveTo>
                    <a:pt x="87056" y="11446"/>
                  </a:moveTo>
                  <a:lnTo>
                    <a:pt x="90904" y="23357"/>
                  </a:lnTo>
                  <a:cubicBezTo>
                    <a:pt x="91443" y="25049"/>
                    <a:pt x="93012" y="26176"/>
                    <a:pt x="94776" y="26176"/>
                  </a:cubicBezTo>
                  <a:lnTo>
                    <a:pt x="107374" y="26176"/>
                  </a:lnTo>
                  <a:lnTo>
                    <a:pt x="97178" y="33553"/>
                  </a:lnTo>
                  <a:cubicBezTo>
                    <a:pt x="95732" y="34607"/>
                    <a:pt x="95119" y="36445"/>
                    <a:pt x="95683" y="38136"/>
                  </a:cubicBezTo>
                  <a:lnTo>
                    <a:pt x="99580" y="50047"/>
                  </a:lnTo>
                  <a:lnTo>
                    <a:pt x="89458" y="42670"/>
                  </a:lnTo>
                  <a:cubicBezTo>
                    <a:pt x="88735" y="42143"/>
                    <a:pt x="87889" y="41880"/>
                    <a:pt x="87044" y="41880"/>
                  </a:cubicBezTo>
                  <a:cubicBezTo>
                    <a:pt x="86198" y="41880"/>
                    <a:pt x="85353" y="42143"/>
                    <a:pt x="84630" y="42670"/>
                  </a:cubicBezTo>
                  <a:lnTo>
                    <a:pt x="74507" y="50047"/>
                  </a:lnTo>
                  <a:lnTo>
                    <a:pt x="78404" y="38136"/>
                  </a:lnTo>
                  <a:cubicBezTo>
                    <a:pt x="78968" y="36445"/>
                    <a:pt x="78355" y="34607"/>
                    <a:pt x="76934" y="33553"/>
                  </a:cubicBezTo>
                  <a:lnTo>
                    <a:pt x="66738" y="26176"/>
                  </a:lnTo>
                  <a:lnTo>
                    <a:pt x="79311" y="26176"/>
                  </a:lnTo>
                  <a:cubicBezTo>
                    <a:pt x="81076" y="26176"/>
                    <a:pt x="82644" y="25049"/>
                    <a:pt x="83208" y="23357"/>
                  </a:cubicBezTo>
                  <a:lnTo>
                    <a:pt x="87056" y="11446"/>
                  </a:lnTo>
                  <a:close/>
                  <a:moveTo>
                    <a:pt x="141956" y="11446"/>
                  </a:moveTo>
                  <a:lnTo>
                    <a:pt x="145803" y="23357"/>
                  </a:lnTo>
                  <a:cubicBezTo>
                    <a:pt x="146367" y="25049"/>
                    <a:pt x="147936" y="26176"/>
                    <a:pt x="149700" y="26176"/>
                  </a:cubicBezTo>
                  <a:lnTo>
                    <a:pt x="162273" y="26176"/>
                  </a:lnTo>
                  <a:lnTo>
                    <a:pt x="152078" y="33553"/>
                  </a:lnTo>
                  <a:cubicBezTo>
                    <a:pt x="150656" y="34607"/>
                    <a:pt x="150043" y="36445"/>
                    <a:pt x="150607" y="38136"/>
                  </a:cubicBezTo>
                  <a:lnTo>
                    <a:pt x="154504" y="50047"/>
                  </a:lnTo>
                  <a:lnTo>
                    <a:pt x="144382" y="42670"/>
                  </a:lnTo>
                  <a:cubicBezTo>
                    <a:pt x="143659" y="42143"/>
                    <a:pt x="142813" y="41880"/>
                    <a:pt x="141968" y="41880"/>
                  </a:cubicBezTo>
                  <a:cubicBezTo>
                    <a:pt x="141122" y="41880"/>
                    <a:pt x="140277" y="42143"/>
                    <a:pt x="139554" y="42670"/>
                  </a:cubicBezTo>
                  <a:lnTo>
                    <a:pt x="129432" y="50047"/>
                  </a:lnTo>
                  <a:lnTo>
                    <a:pt x="133328" y="38136"/>
                  </a:lnTo>
                  <a:cubicBezTo>
                    <a:pt x="133892" y="36445"/>
                    <a:pt x="133279" y="34607"/>
                    <a:pt x="131833" y="33553"/>
                  </a:cubicBezTo>
                  <a:lnTo>
                    <a:pt x="121638" y="26176"/>
                  </a:lnTo>
                  <a:lnTo>
                    <a:pt x="134235" y="26176"/>
                  </a:lnTo>
                  <a:cubicBezTo>
                    <a:pt x="136000" y="26176"/>
                    <a:pt x="137569" y="25049"/>
                    <a:pt x="138108" y="23357"/>
                  </a:cubicBezTo>
                  <a:lnTo>
                    <a:pt x="141956" y="11446"/>
                  </a:lnTo>
                  <a:close/>
                  <a:moveTo>
                    <a:pt x="32132" y="1"/>
                  </a:moveTo>
                  <a:cubicBezTo>
                    <a:pt x="29191" y="1"/>
                    <a:pt x="26642" y="1863"/>
                    <a:pt x="25735" y="4633"/>
                  </a:cubicBezTo>
                  <a:lnTo>
                    <a:pt x="21421" y="18015"/>
                  </a:lnTo>
                  <a:lnTo>
                    <a:pt x="7280" y="18015"/>
                  </a:lnTo>
                  <a:cubicBezTo>
                    <a:pt x="4363" y="18015"/>
                    <a:pt x="1814" y="19877"/>
                    <a:pt x="908" y="22647"/>
                  </a:cubicBezTo>
                  <a:cubicBezTo>
                    <a:pt x="1" y="25441"/>
                    <a:pt x="981" y="28455"/>
                    <a:pt x="3358" y="30146"/>
                  </a:cubicBezTo>
                  <a:lnTo>
                    <a:pt x="14804" y="38430"/>
                  </a:lnTo>
                  <a:lnTo>
                    <a:pt x="10417" y="51812"/>
                  </a:lnTo>
                  <a:cubicBezTo>
                    <a:pt x="9510" y="54582"/>
                    <a:pt x="10491" y="57621"/>
                    <a:pt x="12843" y="59336"/>
                  </a:cubicBezTo>
                  <a:cubicBezTo>
                    <a:pt x="14020" y="60194"/>
                    <a:pt x="15417" y="60611"/>
                    <a:pt x="16789" y="60611"/>
                  </a:cubicBezTo>
                  <a:cubicBezTo>
                    <a:pt x="18186" y="60611"/>
                    <a:pt x="19559" y="60194"/>
                    <a:pt x="20735" y="59312"/>
                  </a:cubicBezTo>
                  <a:lnTo>
                    <a:pt x="32132" y="51028"/>
                  </a:lnTo>
                  <a:lnTo>
                    <a:pt x="43504" y="59312"/>
                  </a:lnTo>
                  <a:cubicBezTo>
                    <a:pt x="44684" y="60185"/>
                    <a:pt x="46075" y="60620"/>
                    <a:pt x="47464" y="60620"/>
                  </a:cubicBezTo>
                  <a:cubicBezTo>
                    <a:pt x="48844" y="60620"/>
                    <a:pt x="50223" y="60191"/>
                    <a:pt x="51396" y="59336"/>
                  </a:cubicBezTo>
                  <a:cubicBezTo>
                    <a:pt x="53773" y="57621"/>
                    <a:pt x="54729" y="54582"/>
                    <a:pt x="53822" y="51812"/>
                  </a:cubicBezTo>
                  <a:lnTo>
                    <a:pt x="49435" y="38430"/>
                  </a:lnTo>
                  <a:lnTo>
                    <a:pt x="59582" y="31102"/>
                  </a:lnTo>
                  <a:lnTo>
                    <a:pt x="69728" y="38430"/>
                  </a:lnTo>
                  <a:lnTo>
                    <a:pt x="65341" y="51812"/>
                  </a:lnTo>
                  <a:cubicBezTo>
                    <a:pt x="64434" y="54582"/>
                    <a:pt x="65415" y="57621"/>
                    <a:pt x="67768" y="59336"/>
                  </a:cubicBezTo>
                  <a:cubicBezTo>
                    <a:pt x="68944" y="60194"/>
                    <a:pt x="70341" y="60611"/>
                    <a:pt x="71713" y="60611"/>
                  </a:cubicBezTo>
                  <a:cubicBezTo>
                    <a:pt x="73110" y="60611"/>
                    <a:pt x="74483" y="60194"/>
                    <a:pt x="75659" y="59312"/>
                  </a:cubicBezTo>
                  <a:lnTo>
                    <a:pt x="87056" y="51028"/>
                  </a:lnTo>
                  <a:lnTo>
                    <a:pt x="98428" y="59312"/>
                  </a:lnTo>
                  <a:cubicBezTo>
                    <a:pt x="99609" y="60185"/>
                    <a:pt x="100999" y="60620"/>
                    <a:pt x="102389" y="60620"/>
                  </a:cubicBezTo>
                  <a:cubicBezTo>
                    <a:pt x="103768" y="60620"/>
                    <a:pt x="105148" y="60191"/>
                    <a:pt x="106320" y="59336"/>
                  </a:cubicBezTo>
                  <a:cubicBezTo>
                    <a:pt x="108697" y="57621"/>
                    <a:pt x="109653" y="54582"/>
                    <a:pt x="108746" y="51812"/>
                  </a:cubicBezTo>
                  <a:lnTo>
                    <a:pt x="104384" y="38430"/>
                  </a:lnTo>
                  <a:lnTo>
                    <a:pt x="114506" y="31102"/>
                  </a:lnTo>
                  <a:lnTo>
                    <a:pt x="124628" y="38430"/>
                  </a:lnTo>
                  <a:lnTo>
                    <a:pt x="120241" y="51812"/>
                  </a:lnTo>
                  <a:cubicBezTo>
                    <a:pt x="119334" y="54582"/>
                    <a:pt x="120314" y="57621"/>
                    <a:pt x="122692" y="59336"/>
                  </a:cubicBezTo>
                  <a:cubicBezTo>
                    <a:pt x="123864" y="60191"/>
                    <a:pt x="125243" y="60620"/>
                    <a:pt x="126623" y="60620"/>
                  </a:cubicBezTo>
                  <a:cubicBezTo>
                    <a:pt x="128013" y="60620"/>
                    <a:pt x="129403" y="60185"/>
                    <a:pt x="130584" y="59312"/>
                  </a:cubicBezTo>
                  <a:lnTo>
                    <a:pt x="141956" y="51028"/>
                  </a:lnTo>
                  <a:lnTo>
                    <a:pt x="153328" y="59312"/>
                  </a:lnTo>
                  <a:cubicBezTo>
                    <a:pt x="154529" y="60194"/>
                    <a:pt x="155901" y="60611"/>
                    <a:pt x="157298" y="60611"/>
                  </a:cubicBezTo>
                  <a:cubicBezTo>
                    <a:pt x="158671" y="60611"/>
                    <a:pt x="160068" y="60194"/>
                    <a:pt x="161244" y="59336"/>
                  </a:cubicBezTo>
                  <a:cubicBezTo>
                    <a:pt x="163597" y="57621"/>
                    <a:pt x="164577" y="54582"/>
                    <a:pt x="163670" y="51812"/>
                  </a:cubicBezTo>
                  <a:lnTo>
                    <a:pt x="159283" y="38430"/>
                  </a:lnTo>
                  <a:lnTo>
                    <a:pt x="170729" y="30146"/>
                  </a:lnTo>
                  <a:cubicBezTo>
                    <a:pt x="173082" y="28455"/>
                    <a:pt x="174087" y="25441"/>
                    <a:pt x="173180" y="22647"/>
                  </a:cubicBezTo>
                  <a:cubicBezTo>
                    <a:pt x="172273" y="19877"/>
                    <a:pt x="169724" y="18015"/>
                    <a:pt x="166807" y="18015"/>
                  </a:cubicBezTo>
                  <a:lnTo>
                    <a:pt x="152666" y="18015"/>
                  </a:lnTo>
                  <a:lnTo>
                    <a:pt x="148352" y="4633"/>
                  </a:lnTo>
                  <a:cubicBezTo>
                    <a:pt x="147446" y="1863"/>
                    <a:pt x="144872" y="1"/>
                    <a:pt x="141956" y="1"/>
                  </a:cubicBezTo>
                  <a:cubicBezTo>
                    <a:pt x="139039" y="1"/>
                    <a:pt x="136466" y="1863"/>
                    <a:pt x="135583" y="4633"/>
                  </a:cubicBezTo>
                  <a:lnTo>
                    <a:pt x="131245" y="18015"/>
                  </a:lnTo>
                  <a:lnTo>
                    <a:pt x="117128" y="18015"/>
                  </a:lnTo>
                  <a:cubicBezTo>
                    <a:pt x="116197" y="18015"/>
                    <a:pt x="115315" y="18211"/>
                    <a:pt x="114506" y="18554"/>
                  </a:cubicBezTo>
                  <a:cubicBezTo>
                    <a:pt x="113697" y="18211"/>
                    <a:pt x="112815" y="18015"/>
                    <a:pt x="111883" y="18015"/>
                  </a:cubicBezTo>
                  <a:lnTo>
                    <a:pt x="97766" y="18015"/>
                  </a:lnTo>
                  <a:lnTo>
                    <a:pt x="93428" y="4633"/>
                  </a:lnTo>
                  <a:cubicBezTo>
                    <a:pt x="92521" y="1863"/>
                    <a:pt x="89972" y="1"/>
                    <a:pt x="87056" y="1"/>
                  </a:cubicBezTo>
                  <a:cubicBezTo>
                    <a:pt x="84139" y="1"/>
                    <a:pt x="81566" y="1863"/>
                    <a:pt x="80659" y="4633"/>
                  </a:cubicBezTo>
                  <a:lnTo>
                    <a:pt x="76346" y="18015"/>
                  </a:lnTo>
                  <a:lnTo>
                    <a:pt x="62204" y="18015"/>
                  </a:lnTo>
                  <a:cubicBezTo>
                    <a:pt x="61297" y="18015"/>
                    <a:pt x="60390" y="18211"/>
                    <a:pt x="59582" y="18554"/>
                  </a:cubicBezTo>
                  <a:cubicBezTo>
                    <a:pt x="58773" y="18211"/>
                    <a:pt x="57890" y="18015"/>
                    <a:pt x="56959" y="18015"/>
                  </a:cubicBezTo>
                  <a:lnTo>
                    <a:pt x="42842" y="18015"/>
                  </a:lnTo>
                  <a:lnTo>
                    <a:pt x="38504" y="4633"/>
                  </a:lnTo>
                  <a:cubicBezTo>
                    <a:pt x="37597" y="1863"/>
                    <a:pt x="35048" y="1"/>
                    <a:pt x="32132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722;p43"/>
            <p:cNvSpPr/>
            <p:nvPr/>
          </p:nvSpPr>
          <p:spPr>
            <a:xfrm>
              <a:off x="3702750" y="513825"/>
              <a:ext cx="204075" cy="204075"/>
            </a:xfrm>
            <a:custGeom>
              <a:avLst/>
              <a:gdLst/>
              <a:ahLst/>
              <a:cxnLst/>
              <a:rect l="l" t="t" r="r" b="b"/>
              <a:pathLst>
                <a:path w="8163" h="8163" extrusionOk="0">
                  <a:moveTo>
                    <a:pt x="4094" y="1"/>
                  </a:moveTo>
                  <a:cubicBezTo>
                    <a:pt x="3016" y="1"/>
                    <a:pt x="1962" y="442"/>
                    <a:pt x="1202" y="1202"/>
                  </a:cubicBezTo>
                  <a:cubicBezTo>
                    <a:pt x="442" y="1962"/>
                    <a:pt x="1" y="3016"/>
                    <a:pt x="1" y="4094"/>
                  </a:cubicBezTo>
                  <a:cubicBezTo>
                    <a:pt x="1" y="5148"/>
                    <a:pt x="442" y="6226"/>
                    <a:pt x="1202" y="6986"/>
                  </a:cubicBezTo>
                  <a:cubicBezTo>
                    <a:pt x="1962" y="7721"/>
                    <a:pt x="3016" y="8162"/>
                    <a:pt x="4094" y="8162"/>
                  </a:cubicBezTo>
                  <a:cubicBezTo>
                    <a:pt x="5148" y="8162"/>
                    <a:pt x="6226" y="7721"/>
                    <a:pt x="6986" y="6986"/>
                  </a:cubicBezTo>
                  <a:cubicBezTo>
                    <a:pt x="7721" y="6226"/>
                    <a:pt x="8162" y="5148"/>
                    <a:pt x="8162" y="4094"/>
                  </a:cubicBezTo>
                  <a:cubicBezTo>
                    <a:pt x="8162" y="3016"/>
                    <a:pt x="7721" y="1962"/>
                    <a:pt x="6986" y="1202"/>
                  </a:cubicBezTo>
                  <a:cubicBezTo>
                    <a:pt x="6226" y="442"/>
                    <a:pt x="5148" y="1"/>
                    <a:pt x="4094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723;p43"/>
          <p:cNvGrpSpPr/>
          <p:nvPr/>
        </p:nvGrpSpPr>
        <p:grpSpPr>
          <a:xfrm>
            <a:off x="7636981" y="3087142"/>
            <a:ext cx="573809" cy="573809"/>
            <a:chOff x="1190625" y="248525"/>
            <a:chExt cx="5228350" cy="5228350"/>
          </a:xfrm>
        </p:grpSpPr>
        <p:sp>
          <p:nvSpPr>
            <p:cNvPr id="17" name="Google Shape;724;p43"/>
            <p:cNvSpPr/>
            <p:nvPr/>
          </p:nvSpPr>
          <p:spPr>
            <a:xfrm>
              <a:off x="1190625" y="248525"/>
              <a:ext cx="5228350" cy="5228350"/>
            </a:xfrm>
            <a:custGeom>
              <a:avLst/>
              <a:gdLst/>
              <a:ahLst/>
              <a:cxnLst/>
              <a:rect l="l" t="t" r="r" b="b"/>
              <a:pathLst>
                <a:path w="209134" h="209134" extrusionOk="0">
                  <a:moveTo>
                    <a:pt x="65365" y="55954"/>
                  </a:moveTo>
                  <a:lnTo>
                    <a:pt x="67914" y="63846"/>
                  </a:lnTo>
                  <a:cubicBezTo>
                    <a:pt x="68453" y="65537"/>
                    <a:pt x="70022" y="66689"/>
                    <a:pt x="71786" y="66689"/>
                  </a:cubicBezTo>
                  <a:lnTo>
                    <a:pt x="80168" y="66689"/>
                  </a:lnTo>
                  <a:lnTo>
                    <a:pt x="73379" y="71591"/>
                  </a:lnTo>
                  <a:cubicBezTo>
                    <a:pt x="71958" y="72620"/>
                    <a:pt x="71345" y="74483"/>
                    <a:pt x="71909" y="76174"/>
                  </a:cubicBezTo>
                  <a:lnTo>
                    <a:pt x="74482" y="84066"/>
                  </a:lnTo>
                  <a:lnTo>
                    <a:pt x="67767" y="79164"/>
                  </a:lnTo>
                  <a:cubicBezTo>
                    <a:pt x="67056" y="78649"/>
                    <a:pt x="66198" y="78380"/>
                    <a:pt x="65365" y="78380"/>
                  </a:cubicBezTo>
                  <a:cubicBezTo>
                    <a:pt x="64507" y="78380"/>
                    <a:pt x="63674" y="78649"/>
                    <a:pt x="62939" y="79164"/>
                  </a:cubicBezTo>
                  <a:lnTo>
                    <a:pt x="56223" y="84066"/>
                  </a:lnTo>
                  <a:lnTo>
                    <a:pt x="58821" y="76174"/>
                  </a:lnTo>
                  <a:cubicBezTo>
                    <a:pt x="59360" y="74483"/>
                    <a:pt x="58772" y="72620"/>
                    <a:pt x="57326" y="71591"/>
                  </a:cubicBezTo>
                  <a:lnTo>
                    <a:pt x="50537" y="66689"/>
                  </a:lnTo>
                  <a:lnTo>
                    <a:pt x="58919" y="66689"/>
                  </a:lnTo>
                  <a:cubicBezTo>
                    <a:pt x="60684" y="66689"/>
                    <a:pt x="62252" y="65537"/>
                    <a:pt x="62791" y="63846"/>
                  </a:cubicBezTo>
                  <a:lnTo>
                    <a:pt x="65365" y="55954"/>
                  </a:lnTo>
                  <a:close/>
                  <a:moveTo>
                    <a:pt x="104579" y="55954"/>
                  </a:moveTo>
                  <a:lnTo>
                    <a:pt x="107128" y="63846"/>
                  </a:lnTo>
                  <a:cubicBezTo>
                    <a:pt x="107667" y="65537"/>
                    <a:pt x="109236" y="66689"/>
                    <a:pt x="111000" y="66689"/>
                  </a:cubicBezTo>
                  <a:lnTo>
                    <a:pt x="119382" y="66689"/>
                  </a:lnTo>
                  <a:lnTo>
                    <a:pt x="112593" y="71591"/>
                  </a:lnTo>
                  <a:cubicBezTo>
                    <a:pt x="111172" y="72620"/>
                    <a:pt x="110559" y="74483"/>
                    <a:pt x="111123" y="76174"/>
                  </a:cubicBezTo>
                  <a:lnTo>
                    <a:pt x="113696" y="84066"/>
                  </a:lnTo>
                  <a:lnTo>
                    <a:pt x="106981" y="79164"/>
                  </a:lnTo>
                  <a:cubicBezTo>
                    <a:pt x="106270" y="78649"/>
                    <a:pt x="105412" y="78380"/>
                    <a:pt x="104579" y="78380"/>
                  </a:cubicBezTo>
                  <a:cubicBezTo>
                    <a:pt x="103721" y="78380"/>
                    <a:pt x="102888" y="78649"/>
                    <a:pt x="102153" y="79164"/>
                  </a:cubicBezTo>
                  <a:lnTo>
                    <a:pt x="97692" y="82424"/>
                  </a:lnTo>
                  <a:cubicBezTo>
                    <a:pt x="97300" y="82693"/>
                    <a:pt x="96932" y="82963"/>
                    <a:pt x="96565" y="83257"/>
                  </a:cubicBezTo>
                  <a:lnTo>
                    <a:pt x="95437" y="84066"/>
                  </a:lnTo>
                  <a:lnTo>
                    <a:pt x="98035" y="76174"/>
                  </a:lnTo>
                  <a:cubicBezTo>
                    <a:pt x="98574" y="74483"/>
                    <a:pt x="97986" y="72620"/>
                    <a:pt x="96540" y="71591"/>
                  </a:cubicBezTo>
                  <a:lnTo>
                    <a:pt x="89751" y="66689"/>
                  </a:lnTo>
                  <a:lnTo>
                    <a:pt x="98133" y="66689"/>
                  </a:lnTo>
                  <a:cubicBezTo>
                    <a:pt x="99898" y="66689"/>
                    <a:pt x="101466" y="65537"/>
                    <a:pt x="102006" y="63846"/>
                  </a:cubicBezTo>
                  <a:lnTo>
                    <a:pt x="104579" y="55954"/>
                  </a:lnTo>
                  <a:close/>
                  <a:moveTo>
                    <a:pt x="143793" y="55954"/>
                  </a:moveTo>
                  <a:lnTo>
                    <a:pt x="146342" y="63846"/>
                  </a:lnTo>
                  <a:cubicBezTo>
                    <a:pt x="146881" y="65537"/>
                    <a:pt x="148450" y="66689"/>
                    <a:pt x="150214" y="66689"/>
                  </a:cubicBezTo>
                  <a:lnTo>
                    <a:pt x="158596" y="66689"/>
                  </a:lnTo>
                  <a:lnTo>
                    <a:pt x="151807" y="71591"/>
                  </a:lnTo>
                  <a:cubicBezTo>
                    <a:pt x="150386" y="72620"/>
                    <a:pt x="149773" y="74483"/>
                    <a:pt x="150337" y="76174"/>
                  </a:cubicBezTo>
                  <a:lnTo>
                    <a:pt x="152910" y="84066"/>
                  </a:lnTo>
                  <a:lnTo>
                    <a:pt x="146195" y="79164"/>
                  </a:lnTo>
                  <a:cubicBezTo>
                    <a:pt x="145484" y="78649"/>
                    <a:pt x="144626" y="78380"/>
                    <a:pt x="143793" y="78380"/>
                  </a:cubicBezTo>
                  <a:cubicBezTo>
                    <a:pt x="142935" y="78380"/>
                    <a:pt x="142102" y="78649"/>
                    <a:pt x="141367" y="79164"/>
                  </a:cubicBezTo>
                  <a:lnTo>
                    <a:pt x="134651" y="84066"/>
                  </a:lnTo>
                  <a:lnTo>
                    <a:pt x="137249" y="76174"/>
                  </a:lnTo>
                  <a:cubicBezTo>
                    <a:pt x="137788" y="74483"/>
                    <a:pt x="137200" y="72620"/>
                    <a:pt x="135754" y="71591"/>
                  </a:cubicBezTo>
                  <a:lnTo>
                    <a:pt x="128965" y="66689"/>
                  </a:lnTo>
                  <a:lnTo>
                    <a:pt x="137347" y="66689"/>
                  </a:lnTo>
                  <a:cubicBezTo>
                    <a:pt x="139112" y="66689"/>
                    <a:pt x="140680" y="65537"/>
                    <a:pt x="141220" y="63846"/>
                  </a:cubicBezTo>
                  <a:lnTo>
                    <a:pt x="143793" y="55954"/>
                  </a:lnTo>
                  <a:close/>
                  <a:moveTo>
                    <a:pt x="178914" y="24509"/>
                  </a:moveTo>
                  <a:lnTo>
                    <a:pt x="178914" y="124162"/>
                  </a:lnTo>
                  <a:lnTo>
                    <a:pt x="162395" y="124162"/>
                  </a:lnTo>
                  <a:cubicBezTo>
                    <a:pt x="162346" y="124162"/>
                    <a:pt x="162297" y="124187"/>
                    <a:pt x="162224" y="124187"/>
                  </a:cubicBezTo>
                  <a:cubicBezTo>
                    <a:pt x="160287" y="122961"/>
                    <a:pt x="158008" y="122250"/>
                    <a:pt x="155557" y="122250"/>
                  </a:cubicBezTo>
                  <a:cubicBezTo>
                    <a:pt x="153596" y="122250"/>
                    <a:pt x="151734" y="122716"/>
                    <a:pt x="150067" y="123500"/>
                  </a:cubicBezTo>
                  <a:cubicBezTo>
                    <a:pt x="148107" y="119089"/>
                    <a:pt x="143695" y="115976"/>
                    <a:pt x="138548" y="115976"/>
                  </a:cubicBezTo>
                  <a:cubicBezTo>
                    <a:pt x="135264" y="115976"/>
                    <a:pt x="132298" y="117251"/>
                    <a:pt x="130044" y="119309"/>
                  </a:cubicBezTo>
                  <a:cubicBezTo>
                    <a:pt x="127813" y="117251"/>
                    <a:pt x="124823" y="115976"/>
                    <a:pt x="121539" y="115976"/>
                  </a:cubicBezTo>
                  <a:cubicBezTo>
                    <a:pt x="119995" y="115976"/>
                    <a:pt x="118500" y="116270"/>
                    <a:pt x="117127" y="116785"/>
                  </a:cubicBezTo>
                  <a:lnTo>
                    <a:pt x="117127" y="92987"/>
                  </a:lnTo>
                  <a:cubicBezTo>
                    <a:pt x="117127" y="92742"/>
                    <a:pt x="117127" y="92521"/>
                    <a:pt x="117103" y="92301"/>
                  </a:cubicBezTo>
                  <a:cubicBezTo>
                    <a:pt x="117740" y="92056"/>
                    <a:pt x="118377" y="91737"/>
                    <a:pt x="118941" y="91296"/>
                  </a:cubicBezTo>
                  <a:cubicBezTo>
                    <a:pt x="121760" y="89262"/>
                    <a:pt x="122862" y="85830"/>
                    <a:pt x="121784" y="82522"/>
                  </a:cubicBezTo>
                  <a:lnTo>
                    <a:pt x="119799" y="76468"/>
                  </a:lnTo>
                  <a:lnTo>
                    <a:pt x="124186" y="73306"/>
                  </a:lnTo>
                  <a:lnTo>
                    <a:pt x="128549" y="76468"/>
                  </a:lnTo>
                  <a:lnTo>
                    <a:pt x="126563" y="82522"/>
                  </a:lnTo>
                  <a:cubicBezTo>
                    <a:pt x="125485" y="85830"/>
                    <a:pt x="126612" y="89262"/>
                    <a:pt x="129406" y="91296"/>
                  </a:cubicBezTo>
                  <a:cubicBezTo>
                    <a:pt x="130803" y="92325"/>
                    <a:pt x="132396" y="92815"/>
                    <a:pt x="134014" y="92815"/>
                  </a:cubicBezTo>
                  <a:cubicBezTo>
                    <a:pt x="135607" y="92815"/>
                    <a:pt x="137225" y="92325"/>
                    <a:pt x="138622" y="91296"/>
                  </a:cubicBezTo>
                  <a:lnTo>
                    <a:pt x="143793" y="87521"/>
                  </a:lnTo>
                  <a:lnTo>
                    <a:pt x="148940" y="91296"/>
                  </a:lnTo>
                  <a:cubicBezTo>
                    <a:pt x="150337" y="92313"/>
                    <a:pt x="151942" y="92821"/>
                    <a:pt x="153547" y="92821"/>
                  </a:cubicBezTo>
                  <a:cubicBezTo>
                    <a:pt x="155153" y="92821"/>
                    <a:pt x="156758" y="92313"/>
                    <a:pt x="158155" y="91296"/>
                  </a:cubicBezTo>
                  <a:cubicBezTo>
                    <a:pt x="160974" y="89262"/>
                    <a:pt x="162077" y="85830"/>
                    <a:pt x="160998" y="82522"/>
                  </a:cubicBezTo>
                  <a:lnTo>
                    <a:pt x="159013" y="76468"/>
                  </a:lnTo>
                  <a:lnTo>
                    <a:pt x="164233" y="72694"/>
                  </a:lnTo>
                  <a:cubicBezTo>
                    <a:pt x="167027" y="70659"/>
                    <a:pt x="168155" y="67228"/>
                    <a:pt x="167101" y="63944"/>
                  </a:cubicBezTo>
                  <a:cubicBezTo>
                    <a:pt x="166022" y="60635"/>
                    <a:pt x="163106" y="58503"/>
                    <a:pt x="159626" y="58503"/>
                  </a:cubicBezTo>
                  <a:lnTo>
                    <a:pt x="153204" y="58503"/>
                  </a:lnTo>
                  <a:lnTo>
                    <a:pt x="151244" y="52449"/>
                  </a:lnTo>
                  <a:cubicBezTo>
                    <a:pt x="150165" y="49141"/>
                    <a:pt x="147249" y="47033"/>
                    <a:pt x="143793" y="47033"/>
                  </a:cubicBezTo>
                  <a:cubicBezTo>
                    <a:pt x="140313" y="47033"/>
                    <a:pt x="137396" y="49141"/>
                    <a:pt x="136342" y="52449"/>
                  </a:cubicBezTo>
                  <a:lnTo>
                    <a:pt x="134382" y="58503"/>
                  </a:lnTo>
                  <a:lnTo>
                    <a:pt x="127936" y="58503"/>
                  </a:lnTo>
                  <a:cubicBezTo>
                    <a:pt x="126563" y="58503"/>
                    <a:pt x="125289" y="58846"/>
                    <a:pt x="124186" y="59459"/>
                  </a:cubicBezTo>
                  <a:cubicBezTo>
                    <a:pt x="123059" y="58846"/>
                    <a:pt x="121784" y="58503"/>
                    <a:pt x="120412" y="58503"/>
                  </a:cubicBezTo>
                  <a:lnTo>
                    <a:pt x="113990" y="58503"/>
                  </a:lnTo>
                  <a:lnTo>
                    <a:pt x="112030" y="52449"/>
                  </a:lnTo>
                  <a:cubicBezTo>
                    <a:pt x="110951" y="49141"/>
                    <a:pt x="108035" y="47033"/>
                    <a:pt x="104579" y="47033"/>
                  </a:cubicBezTo>
                  <a:cubicBezTo>
                    <a:pt x="101099" y="47033"/>
                    <a:pt x="98182" y="49141"/>
                    <a:pt x="97128" y="52449"/>
                  </a:cubicBezTo>
                  <a:lnTo>
                    <a:pt x="95168" y="58503"/>
                  </a:lnTo>
                  <a:lnTo>
                    <a:pt x="88722" y="58503"/>
                  </a:lnTo>
                  <a:cubicBezTo>
                    <a:pt x="87349" y="58503"/>
                    <a:pt x="86075" y="58846"/>
                    <a:pt x="84972" y="59459"/>
                  </a:cubicBezTo>
                  <a:cubicBezTo>
                    <a:pt x="83845" y="58846"/>
                    <a:pt x="82570" y="58503"/>
                    <a:pt x="81198" y="58503"/>
                  </a:cubicBezTo>
                  <a:lnTo>
                    <a:pt x="74776" y="58503"/>
                  </a:lnTo>
                  <a:lnTo>
                    <a:pt x="72816" y="52449"/>
                  </a:lnTo>
                  <a:cubicBezTo>
                    <a:pt x="71737" y="49141"/>
                    <a:pt x="68821" y="47033"/>
                    <a:pt x="65365" y="47033"/>
                  </a:cubicBezTo>
                  <a:cubicBezTo>
                    <a:pt x="61885" y="47033"/>
                    <a:pt x="58968" y="49141"/>
                    <a:pt x="57914" y="52449"/>
                  </a:cubicBezTo>
                  <a:lnTo>
                    <a:pt x="55954" y="58503"/>
                  </a:lnTo>
                  <a:lnTo>
                    <a:pt x="49508" y="58503"/>
                  </a:lnTo>
                  <a:cubicBezTo>
                    <a:pt x="46052" y="58503"/>
                    <a:pt x="43111" y="60635"/>
                    <a:pt x="42057" y="63944"/>
                  </a:cubicBezTo>
                  <a:cubicBezTo>
                    <a:pt x="40979" y="67228"/>
                    <a:pt x="42106" y="70659"/>
                    <a:pt x="44925" y="72694"/>
                  </a:cubicBezTo>
                  <a:lnTo>
                    <a:pt x="50120" y="76468"/>
                  </a:lnTo>
                  <a:lnTo>
                    <a:pt x="48135" y="82522"/>
                  </a:lnTo>
                  <a:cubicBezTo>
                    <a:pt x="47057" y="85830"/>
                    <a:pt x="48184" y="89262"/>
                    <a:pt x="50978" y="91296"/>
                  </a:cubicBezTo>
                  <a:cubicBezTo>
                    <a:pt x="52375" y="92325"/>
                    <a:pt x="53968" y="92815"/>
                    <a:pt x="55586" y="92815"/>
                  </a:cubicBezTo>
                  <a:cubicBezTo>
                    <a:pt x="57179" y="92815"/>
                    <a:pt x="58797" y="92325"/>
                    <a:pt x="60194" y="91296"/>
                  </a:cubicBezTo>
                  <a:lnTo>
                    <a:pt x="65365" y="87521"/>
                  </a:lnTo>
                  <a:lnTo>
                    <a:pt x="70512" y="91296"/>
                  </a:lnTo>
                  <a:cubicBezTo>
                    <a:pt x="71909" y="92313"/>
                    <a:pt x="73514" y="92821"/>
                    <a:pt x="75119" y="92821"/>
                  </a:cubicBezTo>
                  <a:cubicBezTo>
                    <a:pt x="76725" y="92821"/>
                    <a:pt x="78330" y="92313"/>
                    <a:pt x="79727" y="91296"/>
                  </a:cubicBezTo>
                  <a:cubicBezTo>
                    <a:pt x="82546" y="89262"/>
                    <a:pt x="83648" y="85830"/>
                    <a:pt x="82570" y="82522"/>
                  </a:cubicBezTo>
                  <a:lnTo>
                    <a:pt x="80585" y="76468"/>
                  </a:lnTo>
                  <a:lnTo>
                    <a:pt x="84972" y="73306"/>
                  </a:lnTo>
                  <a:lnTo>
                    <a:pt x="89334" y="76468"/>
                  </a:lnTo>
                  <a:lnTo>
                    <a:pt x="87349" y="82522"/>
                  </a:lnTo>
                  <a:cubicBezTo>
                    <a:pt x="86271" y="85830"/>
                    <a:pt x="87398" y="89262"/>
                    <a:pt x="90192" y="91296"/>
                  </a:cubicBezTo>
                  <a:cubicBezTo>
                    <a:pt x="90756" y="91712"/>
                    <a:pt x="91369" y="92031"/>
                    <a:pt x="91981" y="92276"/>
                  </a:cubicBezTo>
                  <a:cubicBezTo>
                    <a:pt x="91957" y="92521"/>
                    <a:pt x="91957" y="92742"/>
                    <a:pt x="91957" y="92987"/>
                  </a:cubicBezTo>
                  <a:lnTo>
                    <a:pt x="91957" y="124162"/>
                  </a:lnTo>
                  <a:lnTo>
                    <a:pt x="34312" y="124162"/>
                  </a:lnTo>
                  <a:lnTo>
                    <a:pt x="34312" y="24509"/>
                  </a:lnTo>
                  <a:close/>
                  <a:moveTo>
                    <a:pt x="16347" y="1"/>
                  </a:moveTo>
                  <a:cubicBezTo>
                    <a:pt x="7328" y="1"/>
                    <a:pt x="0" y="7329"/>
                    <a:pt x="0" y="16323"/>
                  </a:cubicBezTo>
                  <a:lnTo>
                    <a:pt x="0" y="132348"/>
                  </a:lnTo>
                  <a:cubicBezTo>
                    <a:pt x="0" y="141343"/>
                    <a:pt x="7328" y="148671"/>
                    <a:pt x="16347" y="148671"/>
                  </a:cubicBezTo>
                  <a:lnTo>
                    <a:pt x="56517" y="148671"/>
                  </a:lnTo>
                  <a:cubicBezTo>
                    <a:pt x="58772" y="148671"/>
                    <a:pt x="60586" y="146857"/>
                    <a:pt x="60586" y="144602"/>
                  </a:cubicBezTo>
                  <a:cubicBezTo>
                    <a:pt x="60586" y="142348"/>
                    <a:pt x="58772" y="140509"/>
                    <a:pt x="56517" y="140509"/>
                  </a:cubicBezTo>
                  <a:lnTo>
                    <a:pt x="16347" y="140509"/>
                  </a:lnTo>
                  <a:cubicBezTo>
                    <a:pt x="11838" y="140509"/>
                    <a:pt x="8161" y="136833"/>
                    <a:pt x="8161" y="132348"/>
                  </a:cubicBezTo>
                  <a:lnTo>
                    <a:pt x="8161" y="16323"/>
                  </a:lnTo>
                  <a:cubicBezTo>
                    <a:pt x="8161" y="11838"/>
                    <a:pt x="11838" y="8162"/>
                    <a:pt x="16347" y="8162"/>
                  </a:cubicBezTo>
                  <a:lnTo>
                    <a:pt x="192811" y="8162"/>
                  </a:lnTo>
                  <a:cubicBezTo>
                    <a:pt x="197296" y="8162"/>
                    <a:pt x="200972" y="11838"/>
                    <a:pt x="200972" y="16323"/>
                  </a:cubicBezTo>
                  <a:lnTo>
                    <a:pt x="200972" y="132274"/>
                  </a:lnTo>
                  <a:cubicBezTo>
                    <a:pt x="200972" y="136784"/>
                    <a:pt x="197296" y="140436"/>
                    <a:pt x="192811" y="140436"/>
                  </a:cubicBezTo>
                  <a:lnTo>
                    <a:pt x="168130" y="140436"/>
                  </a:lnTo>
                  <a:lnTo>
                    <a:pt x="168130" y="134848"/>
                  </a:lnTo>
                  <a:cubicBezTo>
                    <a:pt x="168130" y="133990"/>
                    <a:pt x="168057" y="133157"/>
                    <a:pt x="167885" y="132348"/>
                  </a:cubicBezTo>
                  <a:lnTo>
                    <a:pt x="183007" y="132348"/>
                  </a:lnTo>
                  <a:cubicBezTo>
                    <a:pt x="185262" y="132348"/>
                    <a:pt x="187075" y="130510"/>
                    <a:pt x="187075" y="128255"/>
                  </a:cubicBezTo>
                  <a:lnTo>
                    <a:pt x="187075" y="20416"/>
                  </a:lnTo>
                  <a:cubicBezTo>
                    <a:pt x="187075" y="18162"/>
                    <a:pt x="185262" y="16323"/>
                    <a:pt x="183007" y="16323"/>
                  </a:cubicBezTo>
                  <a:lnTo>
                    <a:pt x="30219" y="16323"/>
                  </a:lnTo>
                  <a:cubicBezTo>
                    <a:pt x="27965" y="16323"/>
                    <a:pt x="26151" y="18162"/>
                    <a:pt x="26151" y="20416"/>
                  </a:cubicBezTo>
                  <a:lnTo>
                    <a:pt x="26151" y="128255"/>
                  </a:lnTo>
                  <a:cubicBezTo>
                    <a:pt x="26151" y="130510"/>
                    <a:pt x="27965" y="132348"/>
                    <a:pt x="30219" y="132348"/>
                  </a:cubicBezTo>
                  <a:lnTo>
                    <a:pt x="91957" y="132348"/>
                  </a:lnTo>
                  <a:lnTo>
                    <a:pt x="91957" y="137372"/>
                  </a:lnTo>
                  <a:lnTo>
                    <a:pt x="79752" y="155264"/>
                  </a:lnTo>
                  <a:cubicBezTo>
                    <a:pt x="75536" y="161464"/>
                    <a:pt x="74874" y="169528"/>
                    <a:pt x="78060" y="176341"/>
                  </a:cubicBezTo>
                  <a:lnTo>
                    <a:pt x="92349" y="206781"/>
                  </a:lnTo>
                  <a:cubicBezTo>
                    <a:pt x="93035" y="208252"/>
                    <a:pt x="94506" y="209134"/>
                    <a:pt x="96050" y="209134"/>
                  </a:cubicBezTo>
                  <a:cubicBezTo>
                    <a:pt x="96638" y="209134"/>
                    <a:pt x="97226" y="209011"/>
                    <a:pt x="97790" y="208742"/>
                  </a:cubicBezTo>
                  <a:cubicBezTo>
                    <a:pt x="99824" y="207786"/>
                    <a:pt x="100707" y="205360"/>
                    <a:pt x="99751" y="203301"/>
                  </a:cubicBezTo>
                  <a:lnTo>
                    <a:pt x="85462" y="172861"/>
                  </a:lnTo>
                  <a:cubicBezTo>
                    <a:pt x="83501" y="168670"/>
                    <a:pt x="83894" y="163695"/>
                    <a:pt x="86491" y="159871"/>
                  </a:cubicBezTo>
                  <a:lnTo>
                    <a:pt x="91957" y="151882"/>
                  </a:lnTo>
                  <a:lnTo>
                    <a:pt x="91957" y="156955"/>
                  </a:lnTo>
                  <a:cubicBezTo>
                    <a:pt x="91957" y="159210"/>
                    <a:pt x="93795" y="161023"/>
                    <a:pt x="96050" y="161023"/>
                  </a:cubicBezTo>
                  <a:cubicBezTo>
                    <a:pt x="98305" y="161023"/>
                    <a:pt x="100118" y="159210"/>
                    <a:pt x="100118" y="156955"/>
                  </a:cubicBezTo>
                  <a:lnTo>
                    <a:pt x="100118" y="92987"/>
                  </a:lnTo>
                  <a:cubicBezTo>
                    <a:pt x="100118" y="91663"/>
                    <a:pt x="100707" y="90487"/>
                    <a:pt x="101638" y="89678"/>
                  </a:cubicBezTo>
                  <a:lnTo>
                    <a:pt x="102300" y="89188"/>
                  </a:lnTo>
                  <a:cubicBezTo>
                    <a:pt x="102961" y="88796"/>
                    <a:pt x="103721" y="88575"/>
                    <a:pt x="104554" y="88575"/>
                  </a:cubicBezTo>
                  <a:cubicBezTo>
                    <a:pt x="106981" y="88575"/>
                    <a:pt x="108966" y="90536"/>
                    <a:pt x="108966" y="92987"/>
                  </a:cubicBezTo>
                  <a:lnTo>
                    <a:pt x="108966" y="156857"/>
                  </a:lnTo>
                  <a:cubicBezTo>
                    <a:pt x="108966" y="159112"/>
                    <a:pt x="110780" y="160925"/>
                    <a:pt x="113059" y="160925"/>
                  </a:cubicBezTo>
                  <a:cubicBezTo>
                    <a:pt x="115314" y="160925"/>
                    <a:pt x="117127" y="159112"/>
                    <a:pt x="117127" y="156857"/>
                  </a:cubicBezTo>
                  <a:lnTo>
                    <a:pt x="117127" y="128574"/>
                  </a:lnTo>
                  <a:cubicBezTo>
                    <a:pt x="117127" y="126147"/>
                    <a:pt x="119113" y="124162"/>
                    <a:pt x="121539" y="124162"/>
                  </a:cubicBezTo>
                  <a:cubicBezTo>
                    <a:pt x="123990" y="124162"/>
                    <a:pt x="125975" y="126147"/>
                    <a:pt x="125975" y="128574"/>
                  </a:cubicBezTo>
                  <a:lnTo>
                    <a:pt x="125975" y="156857"/>
                  </a:lnTo>
                  <a:cubicBezTo>
                    <a:pt x="125975" y="159112"/>
                    <a:pt x="127789" y="160925"/>
                    <a:pt x="130044" y="160925"/>
                  </a:cubicBezTo>
                  <a:cubicBezTo>
                    <a:pt x="132298" y="160925"/>
                    <a:pt x="134137" y="159112"/>
                    <a:pt x="134137" y="156857"/>
                  </a:cubicBezTo>
                  <a:lnTo>
                    <a:pt x="134137" y="128574"/>
                  </a:lnTo>
                  <a:cubicBezTo>
                    <a:pt x="134137" y="126147"/>
                    <a:pt x="136122" y="124162"/>
                    <a:pt x="138548" y="124162"/>
                  </a:cubicBezTo>
                  <a:cubicBezTo>
                    <a:pt x="140974" y="124162"/>
                    <a:pt x="142960" y="126147"/>
                    <a:pt x="142960" y="128574"/>
                  </a:cubicBezTo>
                  <a:lnTo>
                    <a:pt x="142960" y="132593"/>
                  </a:lnTo>
                  <a:cubicBezTo>
                    <a:pt x="142960" y="132887"/>
                    <a:pt x="143009" y="133157"/>
                    <a:pt x="143058" y="133426"/>
                  </a:cubicBezTo>
                  <a:cubicBezTo>
                    <a:pt x="143009" y="133892"/>
                    <a:pt x="142960" y="134358"/>
                    <a:pt x="142960" y="134848"/>
                  </a:cubicBezTo>
                  <a:lnTo>
                    <a:pt x="142960" y="156857"/>
                  </a:lnTo>
                  <a:cubicBezTo>
                    <a:pt x="142960" y="159112"/>
                    <a:pt x="144798" y="160925"/>
                    <a:pt x="147053" y="160925"/>
                  </a:cubicBezTo>
                  <a:cubicBezTo>
                    <a:pt x="149307" y="160925"/>
                    <a:pt x="151146" y="159112"/>
                    <a:pt x="151146" y="156857"/>
                  </a:cubicBezTo>
                  <a:lnTo>
                    <a:pt x="151146" y="134848"/>
                  </a:lnTo>
                  <a:cubicBezTo>
                    <a:pt x="151146" y="132397"/>
                    <a:pt x="153106" y="130412"/>
                    <a:pt x="155557" y="130412"/>
                  </a:cubicBezTo>
                  <a:cubicBezTo>
                    <a:pt x="157984" y="130412"/>
                    <a:pt x="159969" y="132397"/>
                    <a:pt x="159969" y="134848"/>
                  </a:cubicBezTo>
                  <a:lnTo>
                    <a:pt x="159969" y="164675"/>
                  </a:lnTo>
                  <a:cubicBezTo>
                    <a:pt x="159969" y="172567"/>
                    <a:pt x="158768" y="180385"/>
                    <a:pt x="156415" y="187909"/>
                  </a:cubicBezTo>
                  <a:lnTo>
                    <a:pt x="151415" y="203816"/>
                  </a:lnTo>
                  <a:cubicBezTo>
                    <a:pt x="150753" y="205972"/>
                    <a:pt x="151954" y="208276"/>
                    <a:pt x="154111" y="208938"/>
                  </a:cubicBezTo>
                  <a:cubicBezTo>
                    <a:pt x="154503" y="209060"/>
                    <a:pt x="154920" y="209134"/>
                    <a:pt x="155312" y="209134"/>
                  </a:cubicBezTo>
                  <a:cubicBezTo>
                    <a:pt x="157052" y="209134"/>
                    <a:pt x="158670" y="208007"/>
                    <a:pt x="159209" y="206266"/>
                  </a:cubicBezTo>
                  <a:lnTo>
                    <a:pt x="164209" y="190360"/>
                  </a:lnTo>
                  <a:cubicBezTo>
                    <a:pt x="166807" y="182027"/>
                    <a:pt x="168130" y="173400"/>
                    <a:pt x="168130" y="164675"/>
                  </a:cubicBezTo>
                  <a:lnTo>
                    <a:pt x="168130" y="148597"/>
                  </a:lnTo>
                  <a:lnTo>
                    <a:pt x="192811" y="148597"/>
                  </a:lnTo>
                  <a:cubicBezTo>
                    <a:pt x="201805" y="148597"/>
                    <a:pt x="209133" y="141269"/>
                    <a:pt x="209133" y="132274"/>
                  </a:cubicBezTo>
                  <a:lnTo>
                    <a:pt x="209133" y="16323"/>
                  </a:lnTo>
                  <a:cubicBezTo>
                    <a:pt x="209133" y="7329"/>
                    <a:pt x="201805" y="1"/>
                    <a:pt x="192811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725;p43"/>
            <p:cNvSpPr/>
            <p:nvPr/>
          </p:nvSpPr>
          <p:spPr>
            <a:xfrm>
              <a:off x="1517200" y="2004575"/>
              <a:ext cx="204675" cy="204675"/>
            </a:xfrm>
            <a:custGeom>
              <a:avLst/>
              <a:gdLst/>
              <a:ahLst/>
              <a:cxnLst/>
              <a:rect l="l" t="t" r="r" b="b"/>
              <a:pathLst>
                <a:path w="8187" h="8187" extrusionOk="0">
                  <a:moveTo>
                    <a:pt x="4093" y="1"/>
                  </a:moveTo>
                  <a:cubicBezTo>
                    <a:pt x="1838" y="1"/>
                    <a:pt x="0" y="1814"/>
                    <a:pt x="0" y="4069"/>
                  </a:cubicBezTo>
                  <a:lnTo>
                    <a:pt x="0" y="4118"/>
                  </a:lnTo>
                  <a:cubicBezTo>
                    <a:pt x="0" y="6373"/>
                    <a:pt x="1838" y="8187"/>
                    <a:pt x="4093" y="8187"/>
                  </a:cubicBezTo>
                  <a:cubicBezTo>
                    <a:pt x="6348" y="8187"/>
                    <a:pt x="8186" y="6324"/>
                    <a:pt x="8186" y="4069"/>
                  </a:cubicBezTo>
                  <a:cubicBezTo>
                    <a:pt x="8186" y="1814"/>
                    <a:pt x="6348" y="1"/>
                    <a:pt x="4093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726;p43"/>
            <p:cNvSpPr/>
            <p:nvPr/>
          </p:nvSpPr>
          <p:spPr>
            <a:xfrm>
              <a:off x="3113325" y="1118750"/>
              <a:ext cx="344375" cy="324600"/>
            </a:xfrm>
            <a:custGeom>
              <a:avLst/>
              <a:gdLst/>
              <a:ahLst/>
              <a:cxnLst/>
              <a:rect l="l" t="t" r="r" b="b"/>
              <a:pathLst>
                <a:path w="13775" h="12984" extrusionOk="0">
                  <a:moveTo>
                    <a:pt x="4486" y="0"/>
                  </a:moveTo>
                  <a:cubicBezTo>
                    <a:pt x="3438" y="0"/>
                    <a:pt x="2390" y="399"/>
                    <a:pt x="1594" y="1195"/>
                  </a:cubicBezTo>
                  <a:cubicBezTo>
                    <a:pt x="1" y="2788"/>
                    <a:pt x="1" y="5386"/>
                    <a:pt x="1594" y="6979"/>
                  </a:cubicBezTo>
                  <a:lnTo>
                    <a:pt x="6397" y="11783"/>
                  </a:lnTo>
                  <a:cubicBezTo>
                    <a:pt x="7182" y="12567"/>
                    <a:pt x="8235" y="12984"/>
                    <a:pt x="9289" y="12984"/>
                  </a:cubicBezTo>
                  <a:cubicBezTo>
                    <a:pt x="10319" y="12984"/>
                    <a:pt x="11373" y="12567"/>
                    <a:pt x="12181" y="11783"/>
                  </a:cubicBezTo>
                  <a:cubicBezTo>
                    <a:pt x="13774" y="10190"/>
                    <a:pt x="13774" y="7592"/>
                    <a:pt x="12181" y="5999"/>
                  </a:cubicBezTo>
                  <a:lnTo>
                    <a:pt x="7378" y="1195"/>
                  </a:lnTo>
                  <a:cubicBezTo>
                    <a:pt x="6581" y="399"/>
                    <a:pt x="5533" y="0"/>
                    <a:pt x="4486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727;p43"/>
            <p:cNvSpPr/>
            <p:nvPr/>
          </p:nvSpPr>
          <p:spPr>
            <a:xfrm>
              <a:off x="4152500" y="1118750"/>
              <a:ext cx="343750" cy="324600"/>
            </a:xfrm>
            <a:custGeom>
              <a:avLst/>
              <a:gdLst/>
              <a:ahLst/>
              <a:cxnLst/>
              <a:rect l="l" t="t" r="r" b="b"/>
              <a:pathLst>
                <a:path w="13750" h="12984" extrusionOk="0">
                  <a:moveTo>
                    <a:pt x="9277" y="0"/>
                  </a:moveTo>
                  <a:cubicBezTo>
                    <a:pt x="8235" y="0"/>
                    <a:pt x="7194" y="399"/>
                    <a:pt x="6397" y="1195"/>
                  </a:cubicBezTo>
                  <a:lnTo>
                    <a:pt x="1593" y="5999"/>
                  </a:lnTo>
                  <a:cubicBezTo>
                    <a:pt x="0" y="7592"/>
                    <a:pt x="0" y="10190"/>
                    <a:pt x="1593" y="11783"/>
                  </a:cubicBezTo>
                  <a:cubicBezTo>
                    <a:pt x="2378" y="12567"/>
                    <a:pt x="3432" y="12984"/>
                    <a:pt x="4486" y="12984"/>
                  </a:cubicBezTo>
                  <a:cubicBezTo>
                    <a:pt x="5515" y="12984"/>
                    <a:pt x="6569" y="12567"/>
                    <a:pt x="7378" y="11783"/>
                  </a:cubicBezTo>
                  <a:lnTo>
                    <a:pt x="12157" y="6979"/>
                  </a:lnTo>
                  <a:cubicBezTo>
                    <a:pt x="13750" y="5386"/>
                    <a:pt x="13750" y="2788"/>
                    <a:pt x="12157" y="1195"/>
                  </a:cubicBezTo>
                  <a:cubicBezTo>
                    <a:pt x="11360" y="399"/>
                    <a:pt x="10319" y="0"/>
                    <a:pt x="9277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728;p43"/>
            <p:cNvSpPr/>
            <p:nvPr/>
          </p:nvSpPr>
          <p:spPr>
            <a:xfrm>
              <a:off x="3702150" y="973375"/>
              <a:ext cx="204050" cy="291075"/>
            </a:xfrm>
            <a:custGeom>
              <a:avLst/>
              <a:gdLst/>
              <a:ahLst/>
              <a:cxnLst/>
              <a:rect l="l" t="t" r="r" b="b"/>
              <a:pathLst>
                <a:path w="8162" h="11643" extrusionOk="0">
                  <a:moveTo>
                    <a:pt x="4093" y="1"/>
                  </a:moveTo>
                  <a:cubicBezTo>
                    <a:pt x="1839" y="1"/>
                    <a:pt x="0" y="1839"/>
                    <a:pt x="0" y="4093"/>
                  </a:cubicBezTo>
                  <a:lnTo>
                    <a:pt x="0" y="7549"/>
                  </a:lnTo>
                  <a:cubicBezTo>
                    <a:pt x="0" y="9804"/>
                    <a:pt x="1839" y="11642"/>
                    <a:pt x="4093" y="11642"/>
                  </a:cubicBezTo>
                  <a:cubicBezTo>
                    <a:pt x="6348" y="11642"/>
                    <a:pt x="8162" y="9804"/>
                    <a:pt x="8162" y="7549"/>
                  </a:cubicBezTo>
                  <a:lnTo>
                    <a:pt x="8162" y="4093"/>
                  </a:lnTo>
                  <a:cubicBezTo>
                    <a:pt x="8162" y="1839"/>
                    <a:pt x="6348" y="1"/>
                    <a:pt x="4093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729;p43"/>
            <p:cNvSpPr/>
            <p:nvPr/>
          </p:nvSpPr>
          <p:spPr>
            <a:xfrm>
              <a:off x="2909300" y="3761250"/>
              <a:ext cx="204675" cy="204050"/>
            </a:xfrm>
            <a:custGeom>
              <a:avLst/>
              <a:gdLst/>
              <a:ahLst/>
              <a:cxnLst/>
              <a:rect l="l" t="t" r="r" b="b"/>
              <a:pathLst>
                <a:path w="8187" h="8162" extrusionOk="0">
                  <a:moveTo>
                    <a:pt x="4093" y="0"/>
                  </a:moveTo>
                  <a:cubicBezTo>
                    <a:pt x="3015" y="0"/>
                    <a:pt x="1961" y="442"/>
                    <a:pt x="1201" y="1201"/>
                  </a:cubicBezTo>
                  <a:cubicBezTo>
                    <a:pt x="441" y="1961"/>
                    <a:pt x="0" y="3015"/>
                    <a:pt x="0" y="4093"/>
                  </a:cubicBezTo>
                  <a:cubicBezTo>
                    <a:pt x="0" y="5172"/>
                    <a:pt x="441" y="6226"/>
                    <a:pt x="1201" y="6985"/>
                  </a:cubicBezTo>
                  <a:cubicBezTo>
                    <a:pt x="1961" y="7721"/>
                    <a:pt x="3015" y="8162"/>
                    <a:pt x="4093" y="8162"/>
                  </a:cubicBezTo>
                  <a:cubicBezTo>
                    <a:pt x="5171" y="8162"/>
                    <a:pt x="6225" y="7721"/>
                    <a:pt x="6985" y="6985"/>
                  </a:cubicBezTo>
                  <a:cubicBezTo>
                    <a:pt x="7745" y="6226"/>
                    <a:pt x="8186" y="5172"/>
                    <a:pt x="8186" y="4093"/>
                  </a:cubicBezTo>
                  <a:cubicBezTo>
                    <a:pt x="8186" y="3015"/>
                    <a:pt x="7745" y="1961"/>
                    <a:pt x="6985" y="1201"/>
                  </a:cubicBezTo>
                  <a:cubicBezTo>
                    <a:pt x="6225" y="442"/>
                    <a:pt x="5171" y="0"/>
                    <a:pt x="4093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730;p43"/>
          <p:cNvGrpSpPr/>
          <p:nvPr/>
        </p:nvGrpSpPr>
        <p:grpSpPr>
          <a:xfrm>
            <a:off x="6505275" y="2386769"/>
            <a:ext cx="617724" cy="573812"/>
            <a:chOff x="1009850" y="238100"/>
            <a:chExt cx="5628475" cy="5228375"/>
          </a:xfrm>
        </p:grpSpPr>
        <p:sp>
          <p:nvSpPr>
            <p:cNvPr id="24" name="Google Shape;731;p43"/>
            <p:cNvSpPr/>
            <p:nvPr/>
          </p:nvSpPr>
          <p:spPr>
            <a:xfrm>
              <a:off x="3017125" y="1280350"/>
              <a:ext cx="601100" cy="878050"/>
            </a:xfrm>
            <a:custGeom>
              <a:avLst/>
              <a:gdLst/>
              <a:ahLst/>
              <a:cxnLst/>
              <a:rect l="l" t="t" r="r" b="b"/>
              <a:pathLst>
                <a:path w="24044" h="35122" extrusionOk="0">
                  <a:moveTo>
                    <a:pt x="12010" y="5711"/>
                  </a:moveTo>
                  <a:cubicBezTo>
                    <a:pt x="15490" y="5711"/>
                    <a:pt x="17647" y="7304"/>
                    <a:pt x="17647" y="10956"/>
                  </a:cubicBezTo>
                  <a:lnTo>
                    <a:pt x="17647" y="24142"/>
                  </a:lnTo>
                  <a:cubicBezTo>
                    <a:pt x="17647" y="27793"/>
                    <a:pt x="15490" y="29411"/>
                    <a:pt x="12010" y="29411"/>
                  </a:cubicBezTo>
                  <a:cubicBezTo>
                    <a:pt x="8554" y="29411"/>
                    <a:pt x="6495" y="27793"/>
                    <a:pt x="6495" y="24142"/>
                  </a:cubicBezTo>
                  <a:lnTo>
                    <a:pt x="6495" y="10956"/>
                  </a:lnTo>
                  <a:cubicBezTo>
                    <a:pt x="6495" y="7304"/>
                    <a:pt x="8554" y="5711"/>
                    <a:pt x="12010" y="5711"/>
                  </a:cubicBezTo>
                  <a:close/>
                  <a:moveTo>
                    <a:pt x="12010" y="0"/>
                  </a:moveTo>
                  <a:cubicBezTo>
                    <a:pt x="5172" y="0"/>
                    <a:pt x="1" y="2941"/>
                    <a:pt x="1" y="10956"/>
                  </a:cubicBezTo>
                  <a:lnTo>
                    <a:pt x="1" y="24142"/>
                  </a:lnTo>
                  <a:cubicBezTo>
                    <a:pt x="1" y="32180"/>
                    <a:pt x="5172" y="35121"/>
                    <a:pt x="12010" y="35121"/>
                  </a:cubicBezTo>
                  <a:cubicBezTo>
                    <a:pt x="18799" y="35121"/>
                    <a:pt x="24044" y="32180"/>
                    <a:pt x="24044" y="24142"/>
                  </a:cubicBezTo>
                  <a:lnTo>
                    <a:pt x="24044" y="10956"/>
                  </a:lnTo>
                  <a:cubicBezTo>
                    <a:pt x="24044" y="2941"/>
                    <a:pt x="18799" y="0"/>
                    <a:pt x="12010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732;p43"/>
            <p:cNvSpPr/>
            <p:nvPr/>
          </p:nvSpPr>
          <p:spPr>
            <a:xfrm>
              <a:off x="3275700" y="1193600"/>
              <a:ext cx="1054825" cy="1793200"/>
            </a:xfrm>
            <a:custGeom>
              <a:avLst/>
              <a:gdLst/>
              <a:ahLst/>
              <a:cxnLst/>
              <a:rect l="l" t="t" r="r" b="b"/>
              <a:pathLst>
                <a:path w="42193" h="71728" extrusionOk="0">
                  <a:moveTo>
                    <a:pt x="37553" y="0"/>
                  </a:moveTo>
                  <a:cubicBezTo>
                    <a:pt x="36465" y="0"/>
                    <a:pt x="35436" y="489"/>
                    <a:pt x="34925" y="1608"/>
                  </a:cubicBezTo>
                  <a:cubicBezTo>
                    <a:pt x="0" y="71727"/>
                    <a:pt x="1863" y="67267"/>
                    <a:pt x="1863" y="68443"/>
                  </a:cubicBezTo>
                  <a:cubicBezTo>
                    <a:pt x="1863" y="70036"/>
                    <a:pt x="3285" y="71727"/>
                    <a:pt x="5343" y="71727"/>
                  </a:cubicBezTo>
                  <a:cubicBezTo>
                    <a:pt x="6569" y="71727"/>
                    <a:pt x="7819" y="71115"/>
                    <a:pt x="8358" y="70036"/>
                  </a:cubicBezTo>
                  <a:lnTo>
                    <a:pt x="41077" y="4818"/>
                  </a:lnTo>
                  <a:cubicBezTo>
                    <a:pt x="42192" y="1998"/>
                    <a:pt x="39752" y="0"/>
                    <a:pt x="37553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733;p43"/>
            <p:cNvSpPr/>
            <p:nvPr/>
          </p:nvSpPr>
          <p:spPr>
            <a:xfrm>
              <a:off x="4001775" y="2037675"/>
              <a:ext cx="601100" cy="878050"/>
            </a:xfrm>
            <a:custGeom>
              <a:avLst/>
              <a:gdLst/>
              <a:ahLst/>
              <a:cxnLst/>
              <a:rect l="l" t="t" r="r" b="b"/>
              <a:pathLst>
                <a:path w="24044" h="35122" extrusionOk="0">
                  <a:moveTo>
                    <a:pt x="12034" y="5711"/>
                  </a:moveTo>
                  <a:cubicBezTo>
                    <a:pt x="15490" y="5711"/>
                    <a:pt x="17647" y="7304"/>
                    <a:pt x="17647" y="10956"/>
                  </a:cubicBezTo>
                  <a:lnTo>
                    <a:pt x="17647" y="24166"/>
                  </a:lnTo>
                  <a:cubicBezTo>
                    <a:pt x="17647" y="27818"/>
                    <a:pt x="15490" y="29411"/>
                    <a:pt x="12034" y="29411"/>
                  </a:cubicBezTo>
                  <a:cubicBezTo>
                    <a:pt x="8554" y="29411"/>
                    <a:pt x="6495" y="27818"/>
                    <a:pt x="6495" y="24166"/>
                  </a:cubicBezTo>
                  <a:lnTo>
                    <a:pt x="6495" y="10956"/>
                  </a:lnTo>
                  <a:cubicBezTo>
                    <a:pt x="6495" y="7304"/>
                    <a:pt x="8554" y="5711"/>
                    <a:pt x="12034" y="5711"/>
                  </a:cubicBezTo>
                  <a:close/>
                  <a:moveTo>
                    <a:pt x="12034" y="0"/>
                  </a:moveTo>
                  <a:cubicBezTo>
                    <a:pt x="5172" y="0"/>
                    <a:pt x="0" y="2941"/>
                    <a:pt x="0" y="10956"/>
                  </a:cubicBezTo>
                  <a:lnTo>
                    <a:pt x="0" y="24166"/>
                  </a:lnTo>
                  <a:cubicBezTo>
                    <a:pt x="0" y="32180"/>
                    <a:pt x="5172" y="35121"/>
                    <a:pt x="12034" y="35121"/>
                  </a:cubicBezTo>
                  <a:cubicBezTo>
                    <a:pt x="18798" y="35121"/>
                    <a:pt x="24043" y="32180"/>
                    <a:pt x="24043" y="24166"/>
                  </a:cubicBezTo>
                  <a:lnTo>
                    <a:pt x="24043" y="10956"/>
                  </a:lnTo>
                  <a:cubicBezTo>
                    <a:pt x="24043" y="2941"/>
                    <a:pt x="18798" y="0"/>
                    <a:pt x="12034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734;p43"/>
            <p:cNvSpPr/>
            <p:nvPr/>
          </p:nvSpPr>
          <p:spPr>
            <a:xfrm>
              <a:off x="1009850" y="238100"/>
              <a:ext cx="5628475" cy="5228375"/>
            </a:xfrm>
            <a:custGeom>
              <a:avLst/>
              <a:gdLst/>
              <a:ahLst/>
              <a:cxnLst/>
              <a:rect l="l" t="t" r="r" b="b"/>
              <a:pathLst>
                <a:path w="225139" h="209135" extrusionOk="0">
                  <a:moveTo>
                    <a:pt x="77106" y="150264"/>
                  </a:moveTo>
                  <a:lnTo>
                    <a:pt x="86394" y="161661"/>
                  </a:lnTo>
                  <a:cubicBezTo>
                    <a:pt x="87154" y="162592"/>
                    <a:pt x="86492" y="163965"/>
                    <a:pt x="85316" y="163965"/>
                  </a:cubicBezTo>
                  <a:lnTo>
                    <a:pt x="68871" y="163965"/>
                  </a:lnTo>
                  <a:cubicBezTo>
                    <a:pt x="67694" y="163965"/>
                    <a:pt x="67032" y="162592"/>
                    <a:pt x="67792" y="161661"/>
                  </a:cubicBezTo>
                  <a:lnTo>
                    <a:pt x="77106" y="150264"/>
                  </a:lnTo>
                  <a:close/>
                  <a:moveTo>
                    <a:pt x="112006" y="150264"/>
                  </a:moveTo>
                  <a:lnTo>
                    <a:pt x="121319" y="161661"/>
                  </a:lnTo>
                  <a:cubicBezTo>
                    <a:pt x="122055" y="162592"/>
                    <a:pt x="121417" y="163965"/>
                    <a:pt x="120216" y="163965"/>
                  </a:cubicBezTo>
                  <a:lnTo>
                    <a:pt x="103796" y="163965"/>
                  </a:lnTo>
                  <a:cubicBezTo>
                    <a:pt x="102595" y="163965"/>
                    <a:pt x="101933" y="162592"/>
                    <a:pt x="102693" y="161661"/>
                  </a:cubicBezTo>
                  <a:lnTo>
                    <a:pt x="112006" y="150264"/>
                  </a:lnTo>
                  <a:close/>
                  <a:moveTo>
                    <a:pt x="146906" y="150264"/>
                  </a:moveTo>
                  <a:lnTo>
                    <a:pt x="156220" y="161661"/>
                  </a:lnTo>
                  <a:cubicBezTo>
                    <a:pt x="156980" y="162592"/>
                    <a:pt x="156318" y="163965"/>
                    <a:pt x="155141" y="163965"/>
                  </a:cubicBezTo>
                  <a:lnTo>
                    <a:pt x="138696" y="163965"/>
                  </a:lnTo>
                  <a:cubicBezTo>
                    <a:pt x="137887" y="163965"/>
                    <a:pt x="137544" y="163401"/>
                    <a:pt x="137422" y="163156"/>
                  </a:cubicBezTo>
                  <a:cubicBezTo>
                    <a:pt x="137299" y="162911"/>
                    <a:pt x="137103" y="162298"/>
                    <a:pt x="137618" y="161661"/>
                  </a:cubicBezTo>
                  <a:lnTo>
                    <a:pt x="146906" y="150264"/>
                  </a:lnTo>
                  <a:close/>
                  <a:moveTo>
                    <a:pt x="146839" y="1"/>
                  </a:moveTo>
                  <a:cubicBezTo>
                    <a:pt x="140970" y="1"/>
                    <a:pt x="135112" y="934"/>
                    <a:pt x="129456" y="2795"/>
                  </a:cubicBezTo>
                  <a:cubicBezTo>
                    <a:pt x="123856" y="957"/>
                    <a:pt x="117990" y="7"/>
                    <a:pt x="112065" y="7"/>
                  </a:cubicBezTo>
                  <a:cubicBezTo>
                    <a:pt x="106218" y="7"/>
                    <a:pt x="100314" y="933"/>
                    <a:pt x="94556" y="2844"/>
                  </a:cubicBezTo>
                  <a:cubicBezTo>
                    <a:pt x="88894" y="957"/>
                    <a:pt x="83012" y="1"/>
                    <a:pt x="77106" y="1"/>
                  </a:cubicBezTo>
                  <a:cubicBezTo>
                    <a:pt x="30098" y="1"/>
                    <a:pt x="1" y="56812"/>
                    <a:pt x="19265" y="105168"/>
                  </a:cubicBezTo>
                  <a:cubicBezTo>
                    <a:pt x="19753" y="106388"/>
                    <a:pt x="20917" y="107120"/>
                    <a:pt x="22140" y="107120"/>
                  </a:cubicBezTo>
                  <a:cubicBezTo>
                    <a:pt x="22514" y="107120"/>
                    <a:pt x="22893" y="107052"/>
                    <a:pt x="23260" y="106908"/>
                  </a:cubicBezTo>
                  <a:cubicBezTo>
                    <a:pt x="24828" y="106271"/>
                    <a:pt x="25613" y="104482"/>
                    <a:pt x="24975" y="102913"/>
                  </a:cubicBezTo>
                  <a:cubicBezTo>
                    <a:pt x="6769" y="57132"/>
                    <a:pt x="35987" y="6125"/>
                    <a:pt x="76827" y="6125"/>
                  </a:cubicBezTo>
                  <a:cubicBezTo>
                    <a:pt x="79583" y="6125"/>
                    <a:pt x="82392" y="6357"/>
                    <a:pt x="85242" y="6839"/>
                  </a:cubicBezTo>
                  <a:cubicBezTo>
                    <a:pt x="79973" y="9682"/>
                    <a:pt x="74998" y="13383"/>
                    <a:pt x="70537" y="17843"/>
                  </a:cubicBezTo>
                  <a:cubicBezTo>
                    <a:pt x="69336" y="19044"/>
                    <a:pt x="69336" y="20981"/>
                    <a:pt x="70537" y="22181"/>
                  </a:cubicBezTo>
                  <a:cubicBezTo>
                    <a:pt x="71141" y="22797"/>
                    <a:pt x="71930" y="23104"/>
                    <a:pt x="72718" y="23104"/>
                  </a:cubicBezTo>
                  <a:cubicBezTo>
                    <a:pt x="73498" y="23104"/>
                    <a:pt x="74278" y="22803"/>
                    <a:pt x="74875" y="22206"/>
                  </a:cubicBezTo>
                  <a:cubicBezTo>
                    <a:pt x="85405" y="11693"/>
                    <a:pt x="98632" y="6160"/>
                    <a:pt x="112033" y="6160"/>
                  </a:cubicBezTo>
                  <a:cubicBezTo>
                    <a:pt x="117877" y="6160"/>
                    <a:pt x="123755" y="7212"/>
                    <a:pt x="129456" y="9363"/>
                  </a:cubicBezTo>
                  <a:cubicBezTo>
                    <a:pt x="152691" y="18113"/>
                    <a:pt x="169553" y="43823"/>
                    <a:pt x="169553" y="74091"/>
                  </a:cubicBezTo>
                  <a:cubicBezTo>
                    <a:pt x="169553" y="113211"/>
                    <a:pt x="142304" y="142036"/>
                    <a:pt x="111947" y="142036"/>
                  </a:cubicBezTo>
                  <a:cubicBezTo>
                    <a:pt x="106206" y="142036"/>
                    <a:pt x="100355" y="141005"/>
                    <a:pt x="94556" y="138819"/>
                  </a:cubicBezTo>
                  <a:cubicBezTo>
                    <a:pt x="55538" y="124113"/>
                    <a:pt x="42058" y="67890"/>
                    <a:pt x="67376" y="31225"/>
                  </a:cubicBezTo>
                  <a:cubicBezTo>
                    <a:pt x="68331" y="29828"/>
                    <a:pt x="67988" y="27916"/>
                    <a:pt x="66591" y="26936"/>
                  </a:cubicBezTo>
                  <a:cubicBezTo>
                    <a:pt x="66058" y="26571"/>
                    <a:pt x="65450" y="26396"/>
                    <a:pt x="64847" y="26396"/>
                  </a:cubicBezTo>
                  <a:cubicBezTo>
                    <a:pt x="63871" y="26396"/>
                    <a:pt x="62908" y="26857"/>
                    <a:pt x="62302" y="27720"/>
                  </a:cubicBezTo>
                  <a:cubicBezTo>
                    <a:pt x="36372" y="65292"/>
                    <a:pt x="47842" y="121172"/>
                    <a:pt x="85193" y="141343"/>
                  </a:cubicBezTo>
                  <a:cubicBezTo>
                    <a:pt x="82463" y="141801"/>
                    <a:pt x="79751" y="142023"/>
                    <a:pt x="77071" y="142023"/>
                  </a:cubicBezTo>
                  <a:cubicBezTo>
                    <a:pt x="58078" y="142023"/>
                    <a:pt x="40723" y="130874"/>
                    <a:pt x="30220" y="113477"/>
                  </a:cubicBezTo>
                  <a:cubicBezTo>
                    <a:pt x="29640" y="112509"/>
                    <a:pt x="28625" y="111977"/>
                    <a:pt x="27579" y="111977"/>
                  </a:cubicBezTo>
                  <a:cubicBezTo>
                    <a:pt x="27035" y="111977"/>
                    <a:pt x="26483" y="112121"/>
                    <a:pt x="25980" y="112423"/>
                  </a:cubicBezTo>
                  <a:cubicBezTo>
                    <a:pt x="24534" y="113305"/>
                    <a:pt x="24069" y="115192"/>
                    <a:pt x="24951" y="116663"/>
                  </a:cubicBezTo>
                  <a:cubicBezTo>
                    <a:pt x="35735" y="134481"/>
                    <a:pt x="52670" y="145828"/>
                    <a:pt x="71125" y="147838"/>
                  </a:cubicBezTo>
                  <a:lnTo>
                    <a:pt x="63013" y="157764"/>
                  </a:lnTo>
                  <a:cubicBezTo>
                    <a:pt x="58994" y="162715"/>
                    <a:pt x="62498" y="170116"/>
                    <a:pt x="68871" y="170116"/>
                  </a:cubicBezTo>
                  <a:lnTo>
                    <a:pt x="74017" y="170116"/>
                  </a:lnTo>
                  <a:lnTo>
                    <a:pt x="74017" y="206071"/>
                  </a:lnTo>
                  <a:cubicBezTo>
                    <a:pt x="74017" y="207762"/>
                    <a:pt x="75390" y="209134"/>
                    <a:pt x="77106" y="209134"/>
                  </a:cubicBezTo>
                  <a:cubicBezTo>
                    <a:pt x="78797" y="209134"/>
                    <a:pt x="80169" y="207762"/>
                    <a:pt x="80169" y="206071"/>
                  </a:cubicBezTo>
                  <a:lnTo>
                    <a:pt x="80169" y="170116"/>
                  </a:lnTo>
                  <a:lnTo>
                    <a:pt x="85316" y="170116"/>
                  </a:lnTo>
                  <a:cubicBezTo>
                    <a:pt x="91688" y="170116"/>
                    <a:pt x="95217" y="162715"/>
                    <a:pt x="91174" y="157764"/>
                  </a:cubicBezTo>
                  <a:lnTo>
                    <a:pt x="83061" y="147838"/>
                  </a:lnTo>
                  <a:cubicBezTo>
                    <a:pt x="86983" y="147421"/>
                    <a:pt x="90830" y="146612"/>
                    <a:pt x="94556" y="145363"/>
                  </a:cubicBezTo>
                  <a:cubicBezTo>
                    <a:pt x="98281" y="146588"/>
                    <a:pt x="102129" y="147421"/>
                    <a:pt x="106050" y="147838"/>
                  </a:cubicBezTo>
                  <a:lnTo>
                    <a:pt x="97938" y="157764"/>
                  </a:lnTo>
                  <a:cubicBezTo>
                    <a:pt x="93894" y="162715"/>
                    <a:pt x="97423" y="170116"/>
                    <a:pt x="103796" y="170116"/>
                  </a:cubicBezTo>
                  <a:lnTo>
                    <a:pt x="108918" y="170116"/>
                  </a:lnTo>
                  <a:lnTo>
                    <a:pt x="108918" y="206071"/>
                  </a:lnTo>
                  <a:cubicBezTo>
                    <a:pt x="108918" y="207762"/>
                    <a:pt x="110315" y="209134"/>
                    <a:pt x="112006" y="209134"/>
                  </a:cubicBezTo>
                  <a:cubicBezTo>
                    <a:pt x="113697" y="209134"/>
                    <a:pt x="115094" y="207762"/>
                    <a:pt x="115094" y="206071"/>
                  </a:cubicBezTo>
                  <a:lnTo>
                    <a:pt x="115094" y="170116"/>
                  </a:lnTo>
                  <a:lnTo>
                    <a:pt x="120216" y="170116"/>
                  </a:lnTo>
                  <a:cubicBezTo>
                    <a:pt x="126613" y="170116"/>
                    <a:pt x="130118" y="162715"/>
                    <a:pt x="126074" y="157764"/>
                  </a:cubicBezTo>
                  <a:lnTo>
                    <a:pt x="117962" y="147838"/>
                  </a:lnTo>
                  <a:cubicBezTo>
                    <a:pt x="121883" y="147421"/>
                    <a:pt x="125731" y="146588"/>
                    <a:pt x="129456" y="145363"/>
                  </a:cubicBezTo>
                  <a:cubicBezTo>
                    <a:pt x="133182" y="146588"/>
                    <a:pt x="137029" y="147421"/>
                    <a:pt x="140951" y="147838"/>
                  </a:cubicBezTo>
                  <a:lnTo>
                    <a:pt x="132838" y="157764"/>
                  </a:lnTo>
                  <a:cubicBezTo>
                    <a:pt x="128795" y="162715"/>
                    <a:pt x="132324" y="170116"/>
                    <a:pt x="138696" y="170116"/>
                  </a:cubicBezTo>
                  <a:lnTo>
                    <a:pt x="143843" y="170116"/>
                  </a:lnTo>
                  <a:lnTo>
                    <a:pt x="143843" y="206071"/>
                  </a:lnTo>
                  <a:cubicBezTo>
                    <a:pt x="143843" y="207762"/>
                    <a:pt x="145215" y="209134"/>
                    <a:pt x="146906" y="209134"/>
                  </a:cubicBezTo>
                  <a:cubicBezTo>
                    <a:pt x="148622" y="209134"/>
                    <a:pt x="149995" y="207762"/>
                    <a:pt x="149995" y="206071"/>
                  </a:cubicBezTo>
                  <a:lnTo>
                    <a:pt x="149995" y="170116"/>
                  </a:lnTo>
                  <a:lnTo>
                    <a:pt x="155141" y="170116"/>
                  </a:lnTo>
                  <a:cubicBezTo>
                    <a:pt x="161514" y="170116"/>
                    <a:pt x="165018" y="162715"/>
                    <a:pt x="160999" y="157764"/>
                  </a:cubicBezTo>
                  <a:lnTo>
                    <a:pt x="152887" y="147838"/>
                  </a:lnTo>
                  <a:cubicBezTo>
                    <a:pt x="198963" y="142912"/>
                    <a:pt x="225139" y="83772"/>
                    <a:pt x="202198" y="37254"/>
                  </a:cubicBezTo>
                  <a:cubicBezTo>
                    <a:pt x="201659" y="36159"/>
                    <a:pt x="200577" y="35532"/>
                    <a:pt x="199451" y="35532"/>
                  </a:cubicBezTo>
                  <a:cubicBezTo>
                    <a:pt x="198990" y="35532"/>
                    <a:pt x="198522" y="35637"/>
                    <a:pt x="198081" y="35857"/>
                  </a:cubicBezTo>
                  <a:cubicBezTo>
                    <a:pt x="196537" y="36593"/>
                    <a:pt x="195924" y="38455"/>
                    <a:pt x="196684" y="39975"/>
                  </a:cubicBezTo>
                  <a:cubicBezTo>
                    <a:pt x="219210" y="85626"/>
                    <a:pt x="190414" y="142056"/>
                    <a:pt x="147279" y="142056"/>
                  </a:cubicBezTo>
                  <a:cubicBezTo>
                    <a:pt x="144514" y="142056"/>
                    <a:pt x="141691" y="141824"/>
                    <a:pt x="138819" y="141343"/>
                  </a:cubicBezTo>
                  <a:cubicBezTo>
                    <a:pt x="145583" y="137691"/>
                    <a:pt x="151808" y="132642"/>
                    <a:pt x="157200" y="126295"/>
                  </a:cubicBezTo>
                  <a:cubicBezTo>
                    <a:pt x="188522" y="89605"/>
                    <a:pt x="178572" y="28284"/>
                    <a:pt x="138819" y="6839"/>
                  </a:cubicBezTo>
                  <a:cubicBezTo>
                    <a:pt x="141504" y="6387"/>
                    <a:pt x="144209" y="6163"/>
                    <a:pt x="146910" y="6163"/>
                  </a:cubicBezTo>
                  <a:cubicBezTo>
                    <a:pt x="163122" y="6163"/>
                    <a:pt x="179241" y="14248"/>
                    <a:pt x="190606" y="29877"/>
                  </a:cubicBezTo>
                  <a:cubicBezTo>
                    <a:pt x="191213" y="30707"/>
                    <a:pt x="192152" y="31151"/>
                    <a:pt x="193102" y="31151"/>
                  </a:cubicBezTo>
                  <a:cubicBezTo>
                    <a:pt x="193724" y="31151"/>
                    <a:pt x="194352" y="30961"/>
                    <a:pt x="194895" y="30563"/>
                  </a:cubicBezTo>
                  <a:cubicBezTo>
                    <a:pt x="196267" y="29559"/>
                    <a:pt x="196586" y="27647"/>
                    <a:pt x="195581" y="26274"/>
                  </a:cubicBezTo>
                  <a:cubicBezTo>
                    <a:pt x="182821" y="8713"/>
                    <a:pt x="164774" y="1"/>
                    <a:pt x="146839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735;p43"/>
          <p:cNvGrpSpPr/>
          <p:nvPr/>
        </p:nvGrpSpPr>
        <p:grpSpPr>
          <a:xfrm>
            <a:off x="5088992" y="2387258"/>
            <a:ext cx="572806" cy="572806"/>
            <a:chOff x="1190625" y="238125"/>
            <a:chExt cx="5219200" cy="5219200"/>
          </a:xfrm>
        </p:grpSpPr>
        <p:sp>
          <p:nvSpPr>
            <p:cNvPr id="29" name="Google Shape;736;p43"/>
            <p:cNvSpPr/>
            <p:nvPr/>
          </p:nvSpPr>
          <p:spPr>
            <a:xfrm>
              <a:off x="1190625" y="238125"/>
              <a:ext cx="5219200" cy="5219200"/>
            </a:xfrm>
            <a:custGeom>
              <a:avLst/>
              <a:gdLst/>
              <a:ahLst/>
              <a:cxnLst/>
              <a:rect l="l" t="t" r="r" b="b"/>
              <a:pathLst>
                <a:path w="208768" h="208768" extrusionOk="0">
                  <a:moveTo>
                    <a:pt x="172070" y="8155"/>
                  </a:moveTo>
                  <a:cubicBezTo>
                    <a:pt x="187793" y="8155"/>
                    <a:pt x="200612" y="20975"/>
                    <a:pt x="200612" y="36697"/>
                  </a:cubicBezTo>
                  <a:lnTo>
                    <a:pt x="200612" y="138634"/>
                  </a:lnTo>
                  <a:cubicBezTo>
                    <a:pt x="200612" y="152955"/>
                    <a:pt x="190011" y="164861"/>
                    <a:pt x="176245" y="166883"/>
                  </a:cubicBezTo>
                  <a:cubicBezTo>
                    <a:pt x="178235" y="162480"/>
                    <a:pt x="179377" y="157619"/>
                    <a:pt x="179377" y="152498"/>
                  </a:cubicBezTo>
                  <a:cubicBezTo>
                    <a:pt x="179377" y="133383"/>
                    <a:pt x="163817" y="117823"/>
                    <a:pt x="144702" y="117823"/>
                  </a:cubicBezTo>
                  <a:cubicBezTo>
                    <a:pt x="132176" y="117823"/>
                    <a:pt x="121150" y="124543"/>
                    <a:pt x="115050" y="134557"/>
                  </a:cubicBezTo>
                  <a:lnTo>
                    <a:pt x="92151" y="134557"/>
                  </a:lnTo>
                  <a:cubicBezTo>
                    <a:pt x="89900" y="134557"/>
                    <a:pt x="88074" y="136384"/>
                    <a:pt x="88074" y="138634"/>
                  </a:cubicBezTo>
                  <a:cubicBezTo>
                    <a:pt x="88074" y="140885"/>
                    <a:pt x="89900" y="142712"/>
                    <a:pt x="92151" y="142712"/>
                  </a:cubicBezTo>
                  <a:lnTo>
                    <a:pt x="111462" y="142712"/>
                  </a:lnTo>
                  <a:cubicBezTo>
                    <a:pt x="110549" y="145811"/>
                    <a:pt x="110059" y="149105"/>
                    <a:pt x="110059" y="152498"/>
                  </a:cubicBezTo>
                  <a:cubicBezTo>
                    <a:pt x="110059" y="157750"/>
                    <a:pt x="111234" y="162708"/>
                    <a:pt x="113321" y="167177"/>
                  </a:cubicBezTo>
                  <a:lnTo>
                    <a:pt x="36697" y="167177"/>
                  </a:lnTo>
                  <a:cubicBezTo>
                    <a:pt x="20975" y="167177"/>
                    <a:pt x="8155" y="154357"/>
                    <a:pt x="8155" y="138634"/>
                  </a:cubicBezTo>
                  <a:lnTo>
                    <a:pt x="8155" y="36697"/>
                  </a:lnTo>
                  <a:cubicBezTo>
                    <a:pt x="8155" y="20975"/>
                    <a:pt x="20975" y="8155"/>
                    <a:pt x="36697" y="8155"/>
                  </a:cubicBezTo>
                  <a:close/>
                  <a:moveTo>
                    <a:pt x="144702" y="125978"/>
                  </a:moveTo>
                  <a:cubicBezTo>
                    <a:pt x="159315" y="125978"/>
                    <a:pt x="171222" y="137884"/>
                    <a:pt x="171222" y="152498"/>
                  </a:cubicBezTo>
                  <a:cubicBezTo>
                    <a:pt x="171222" y="167112"/>
                    <a:pt x="159315" y="178985"/>
                    <a:pt x="144702" y="178985"/>
                  </a:cubicBezTo>
                  <a:cubicBezTo>
                    <a:pt x="130088" y="178985"/>
                    <a:pt x="118214" y="167112"/>
                    <a:pt x="118214" y="152498"/>
                  </a:cubicBezTo>
                  <a:cubicBezTo>
                    <a:pt x="118214" y="137884"/>
                    <a:pt x="130088" y="125978"/>
                    <a:pt x="144702" y="125978"/>
                  </a:cubicBezTo>
                  <a:close/>
                  <a:moveTo>
                    <a:pt x="118932" y="175658"/>
                  </a:moveTo>
                  <a:cubicBezTo>
                    <a:pt x="122651" y="179801"/>
                    <a:pt x="127348" y="183030"/>
                    <a:pt x="132665" y="184987"/>
                  </a:cubicBezTo>
                  <a:lnTo>
                    <a:pt x="120237" y="197415"/>
                  </a:lnTo>
                  <a:lnTo>
                    <a:pt x="117595" y="190794"/>
                  </a:lnTo>
                  <a:cubicBezTo>
                    <a:pt x="117203" y="189750"/>
                    <a:pt x="116355" y="188934"/>
                    <a:pt x="115344" y="188510"/>
                  </a:cubicBezTo>
                  <a:lnTo>
                    <a:pt x="108722" y="185901"/>
                  </a:lnTo>
                  <a:lnTo>
                    <a:pt x="118932" y="175658"/>
                  </a:lnTo>
                  <a:close/>
                  <a:moveTo>
                    <a:pt x="170667" y="175430"/>
                  </a:moveTo>
                  <a:lnTo>
                    <a:pt x="181105" y="185901"/>
                  </a:lnTo>
                  <a:lnTo>
                    <a:pt x="174484" y="188510"/>
                  </a:lnTo>
                  <a:cubicBezTo>
                    <a:pt x="173440" y="188934"/>
                    <a:pt x="172624" y="189750"/>
                    <a:pt x="172200" y="190794"/>
                  </a:cubicBezTo>
                  <a:lnTo>
                    <a:pt x="169591" y="197415"/>
                  </a:lnTo>
                  <a:lnTo>
                    <a:pt x="157032" y="184889"/>
                  </a:lnTo>
                  <a:cubicBezTo>
                    <a:pt x="162316" y="182867"/>
                    <a:pt x="166981" y="179605"/>
                    <a:pt x="170667" y="175430"/>
                  </a:cubicBezTo>
                  <a:close/>
                  <a:moveTo>
                    <a:pt x="36697" y="0"/>
                  </a:moveTo>
                  <a:cubicBezTo>
                    <a:pt x="16473" y="0"/>
                    <a:pt x="0" y="16473"/>
                    <a:pt x="0" y="36697"/>
                  </a:cubicBezTo>
                  <a:lnTo>
                    <a:pt x="0" y="138634"/>
                  </a:lnTo>
                  <a:cubicBezTo>
                    <a:pt x="0" y="158859"/>
                    <a:pt x="16473" y="175332"/>
                    <a:pt x="36697" y="175332"/>
                  </a:cubicBezTo>
                  <a:lnTo>
                    <a:pt x="107743" y="175332"/>
                  </a:lnTo>
                  <a:cubicBezTo>
                    <a:pt x="107743" y="175332"/>
                    <a:pt x="98577" y="184465"/>
                    <a:pt x="98577" y="184498"/>
                  </a:cubicBezTo>
                  <a:cubicBezTo>
                    <a:pt x="96522" y="186520"/>
                    <a:pt x="97305" y="190141"/>
                    <a:pt x="99947" y="191185"/>
                  </a:cubicBezTo>
                  <a:lnTo>
                    <a:pt x="110679" y="195458"/>
                  </a:lnTo>
                  <a:cubicBezTo>
                    <a:pt x="110679" y="195458"/>
                    <a:pt x="114952" y="206190"/>
                    <a:pt x="114952" y="206190"/>
                  </a:cubicBezTo>
                  <a:cubicBezTo>
                    <a:pt x="115540" y="207691"/>
                    <a:pt x="117073" y="208767"/>
                    <a:pt x="118736" y="208767"/>
                  </a:cubicBezTo>
                  <a:cubicBezTo>
                    <a:pt x="119813" y="208767"/>
                    <a:pt x="120857" y="208343"/>
                    <a:pt x="121639" y="207560"/>
                  </a:cubicBezTo>
                  <a:lnTo>
                    <a:pt x="142157" y="187042"/>
                  </a:lnTo>
                  <a:cubicBezTo>
                    <a:pt x="143005" y="187108"/>
                    <a:pt x="143854" y="187140"/>
                    <a:pt x="144702" y="187140"/>
                  </a:cubicBezTo>
                  <a:cubicBezTo>
                    <a:pt x="145713" y="187140"/>
                    <a:pt x="146692" y="187108"/>
                    <a:pt x="147638" y="187010"/>
                  </a:cubicBezTo>
                  <a:lnTo>
                    <a:pt x="168188" y="207560"/>
                  </a:lnTo>
                  <a:cubicBezTo>
                    <a:pt x="168971" y="208343"/>
                    <a:pt x="170015" y="208767"/>
                    <a:pt x="171091" y="208767"/>
                  </a:cubicBezTo>
                  <a:cubicBezTo>
                    <a:pt x="172657" y="208767"/>
                    <a:pt x="174255" y="207723"/>
                    <a:pt x="174875" y="206190"/>
                  </a:cubicBezTo>
                  <a:lnTo>
                    <a:pt x="179148" y="195458"/>
                  </a:lnTo>
                  <a:cubicBezTo>
                    <a:pt x="179148" y="195458"/>
                    <a:pt x="189848" y="191185"/>
                    <a:pt x="189880" y="191185"/>
                  </a:cubicBezTo>
                  <a:cubicBezTo>
                    <a:pt x="192555" y="190109"/>
                    <a:pt x="193305" y="186553"/>
                    <a:pt x="191250" y="184498"/>
                  </a:cubicBezTo>
                  <a:lnTo>
                    <a:pt x="180975" y="174223"/>
                  </a:lnTo>
                  <a:cubicBezTo>
                    <a:pt x="196926" y="170243"/>
                    <a:pt x="208767" y="155792"/>
                    <a:pt x="208767" y="138634"/>
                  </a:cubicBezTo>
                  <a:lnTo>
                    <a:pt x="208767" y="36697"/>
                  </a:lnTo>
                  <a:cubicBezTo>
                    <a:pt x="208767" y="16473"/>
                    <a:pt x="192294" y="0"/>
                    <a:pt x="172070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737;p43"/>
            <p:cNvSpPr/>
            <p:nvPr/>
          </p:nvSpPr>
          <p:spPr>
            <a:xfrm>
              <a:off x="2780825" y="1053600"/>
              <a:ext cx="2038775" cy="203900"/>
            </a:xfrm>
            <a:custGeom>
              <a:avLst/>
              <a:gdLst/>
              <a:ahLst/>
              <a:cxnLst/>
              <a:rect l="l" t="t" r="r" b="b"/>
              <a:pathLst>
                <a:path w="81551" h="8156" extrusionOk="0">
                  <a:moveTo>
                    <a:pt x="4078" y="1"/>
                  </a:moveTo>
                  <a:cubicBezTo>
                    <a:pt x="1827" y="1"/>
                    <a:pt x="1" y="1828"/>
                    <a:pt x="1" y="4078"/>
                  </a:cubicBezTo>
                  <a:cubicBezTo>
                    <a:pt x="1" y="6329"/>
                    <a:pt x="1827" y="8156"/>
                    <a:pt x="4078" y="8156"/>
                  </a:cubicBezTo>
                  <a:lnTo>
                    <a:pt x="77473" y="8156"/>
                  </a:lnTo>
                  <a:cubicBezTo>
                    <a:pt x="79724" y="8156"/>
                    <a:pt x="81550" y="6329"/>
                    <a:pt x="81550" y="4078"/>
                  </a:cubicBezTo>
                  <a:cubicBezTo>
                    <a:pt x="81550" y="1828"/>
                    <a:pt x="79724" y="1"/>
                    <a:pt x="77473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738;p43"/>
            <p:cNvSpPr/>
            <p:nvPr/>
          </p:nvSpPr>
          <p:spPr>
            <a:xfrm>
              <a:off x="2169200" y="1869100"/>
              <a:ext cx="1325225" cy="203900"/>
            </a:xfrm>
            <a:custGeom>
              <a:avLst/>
              <a:gdLst/>
              <a:ahLst/>
              <a:cxnLst/>
              <a:rect l="l" t="t" r="r" b="b"/>
              <a:pathLst>
                <a:path w="53009" h="8156" extrusionOk="0">
                  <a:moveTo>
                    <a:pt x="4078" y="1"/>
                  </a:moveTo>
                  <a:cubicBezTo>
                    <a:pt x="1828" y="1"/>
                    <a:pt x="1" y="1827"/>
                    <a:pt x="1" y="4078"/>
                  </a:cubicBezTo>
                  <a:cubicBezTo>
                    <a:pt x="1" y="6329"/>
                    <a:pt x="1828" y="8156"/>
                    <a:pt x="4078" y="8156"/>
                  </a:cubicBezTo>
                  <a:lnTo>
                    <a:pt x="48931" y="8156"/>
                  </a:lnTo>
                  <a:cubicBezTo>
                    <a:pt x="51181" y="8156"/>
                    <a:pt x="53008" y="6329"/>
                    <a:pt x="53008" y="4078"/>
                  </a:cubicBezTo>
                  <a:cubicBezTo>
                    <a:pt x="53008" y="1827"/>
                    <a:pt x="51181" y="1"/>
                    <a:pt x="48931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739;p43"/>
            <p:cNvSpPr/>
            <p:nvPr/>
          </p:nvSpPr>
          <p:spPr>
            <a:xfrm>
              <a:off x="3698275" y="186910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1"/>
                  </a:moveTo>
                  <a:cubicBezTo>
                    <a:pt x="1827" y="1"/>
                    <a:pt x="0" y="1827"/>
                    <a:pt x="0" y="4078"/>
                  </a:cubicBezTo>
                  <a:cubicBezTo>
                    <a:pt x="0" y="6329"/>
                    <a:pt x="1827" y="8156"/>
                    <a:pt x="4078" y="8156"/>
                  </a:cubicBezTo>
                  <a:cubicBezTo>
                    <a:pt x="6328" y="8156"/>
                    <a:pt x="8155" y="6329"/>
                    <a:pt x="8155" y="4078"/>
                  </a:cubicBezTo>
                  <a:cubicBezTo>
                    <a:pt x="8155" y="1827"/>
                    <a:pt x="6328" y="1"/>
                    <a:pt x="407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740;p43"/>
            <p:cNvSpPr/>
            <p:nvPr/>
          </p:nvSpPr>
          <p:spPr>
            <a:xfrm>
              <a:off x="4106025" y="1869100"/>
              <a:ext cx="1325200" cy="203900"/>
            </a:xfrm>
            <a:custGeom>
              <a:avLst/>
              <a:gdLst/>
              <a:ahLst/>
              <a:cxnLst/>
              <a:rect l="l" t="t" r="r" b="b"/>
              <a:pathLst>
                <a:path w="53008" h="8156" extrusionOk="0">
                  <a:moveTo>
                    <a:pt x="4078" y="1"/>
                  </a:moveTo>
                  <a:cubicBezTo>
                    <a:pt x="1827" y="1"/>
                    <a:pt x="0" y="1827"/>
                    <a:pt x="0" y="4078"/>
                  </a:cubicBezTo>
                  <a:cubicBezTo>
                    <a:pt x="0" y="6329"/>
                    <a:pt x="1827" y="8156"/>
                    <a:pt x="4078" y="8156"/>
                  </a:cubicBezTo>
                  <a:lnTo>
                    <a:pt x="48930" y="8156"/>
                  </a:lnTo>
                  <a:cubicBezTo>
                    <a:pt x="51181" y="8156"/>
                    <a:pt x="53007" y="6329"/>
                    <a:pt x="53007" y="4078"/>
                  </a:cubicBezTo>
                  <a:cubicBezTo>
                    <a:pt x="53007" y="1827"/>
                    <a:pt x="51181" y="1"/>
                    <a:pt x="48930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741;p43"/>
            <p:cNvSpPr/>
            <p:nvPr/>
          </p:nvSpPr>
          <p:spPr>
            <a:xfrm>
              <a:off x="2169200" y="2266250"/>
              <a:ext cx="509725" cy="203900"/>
            </a:xfrm>
            <a:custGeom>
              <a:avLst/>
              <a:gdLst/>
              <a:ahLst/>
              <a:cxnLst/>
              <a:rect l="l" t="t" r="r" b="b"/>
              <a:pathLst>
                <a:path w="20389" h="8156" extrusionOk="0">
                  <a:moveTo>
                    <a:pt x="4078" y="1"/>
                  </a:moveTo>
                  <a:cubicBezTo>
                    <a:pt x="1828" y="1"/>
                    <a:pt x="1" y="1827"/>
                    <a:pt x="1" y="4078"/>
                  </a:cubicBezTo>
                  <a:cubicBezTo>
                    <a:pt x="1" y="6329"/>
                    <a:pt x="1828" y="8156"/>
                    <a:pt x="4078" y="8156"/>
                  </a:cubicBezTo>
                  <a:lnTo>
                    <a:pt x="16311" y="8156"/>
                  </a:lnTo>
                  <a:cubicBezTo>
                    <a:pt x="18562" y="8156"/>
                    <a:pt x="20388" y="6329"/>
                    <a:pt x="20388" y="4078"/>
                  </a:cubicBezTo>
                  <a:cubicBezTo>
                    <a:pt x="20388" y="1827"/>
                    <a:pt x="18562" y="1"/>
                    <a:pt x="16311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742;p43"/>
            <p:cNvSpPr/>
            <p:nvPr/>
          </p:nvSpPr>
          <p:spPr>
            <a:xfrm>
              <a:off x="2920275" y="226625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1"/>
                  </a:moveTo>
                  <a:cubicBezTo>
                    <a:pt x="1795" y="1"/>
                    <a:pt x="1" y="1827"/>
                    <a:pt x="1" y="4078"/>
                  </a:cubicBezTo>
                  <a:cubicBezTo>
                    <a:pt x="1" y="6329"/>
                    <a:pt x="1795" y="8156"/>
                    <a:pt x="4078" y="8156"/>
                  </a:cubicBezTo>
                  <a:cubicBezTo>
                    <a:pt x="6329" y="8156"/>
                    <a:pt x="8156" y="6329"/>
                    <a:pt x="8156" y="4078"/>
                  </a:cubicBezTo>
                  <a:cubicBezTo>
                    <a:pt x="8156" y="1827"/>
                    <a:pt x="6329" y="1"/>
                    <a:pt x="407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43;p43"/>
            <p:cNvSpPr/>
            <p:nvPr/>
          </p:nvSpPr>
          <p:spPr>
            <a:xfrm>
              <a:off x="4476250" y="226625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1"/>
                  </a:moveTo>
                  <a:cubicBezTo>
                    <a:pt x="1860" y="1"/>
                    <a:pt x="0" y="1827"/>
                    <a:pt x="0" y="4078"/>
                  </a:cubicBezTo>
                  <a:cubicBezTo>
                    <a:pt x="0" y="6329"/>
                    <a:pt x="1860" y="8156"/>
                    <a:pt x="4078" y="8156"/>
                  </a:cubicBezTo>
                  <a:cubicBezTo>
                    <a:pt x="6329" y="8156"/>
                    <a:pt x="8155" y="6329"/>
                    <a:pt x="8155" y="4078"/>
                  </a:cubicBezTo>
                  <a:cubicBezTo>
                    <a:pt x="8155" y="1827"/>
                    <a:pt x="6329" y="1"/>
                    <a:pt x="407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744;p43"/>
            <p:cNvSpPr/>
            <p:nvPr/>
          </p:nvSpPr>
          <p:spPr>
            <a:xfrm>
              <a:off x="3364725" y="2266250"/>
              <a:ext cx="870975" cy="203900"/>
            </a:xfrm>
            <a:custGeom>
              <a:avLst/>
              <a:gdLst/>
              <a:ahLst/>
              <a:cxnLst/>
              <a:rect l="l" t="t" r="r" b="b"/>
              <a:pathLst>
                <a:path w="34839" h="8156" extrusionOk="0">
                  <a:moveTo>
                    <a:pt x="4078" y="1"/>
                  </a:moveTo>
                  <a:cubicBezTo>
                    <a:pt x="1827" y="1"/>
                    <a:pt x="1" y="1827"/>
                    <a:pt x="1" y="4078"/>
                  </a:cubicBezTo>
                  <a:cubicBezTo>
                    <a:pt x="1" y="6329"/>
                    <a:pt x="1827" y="8156"/>
                    <a:pt x="4078" y="8156"/>
                  </a:cubicBezTo>
                  <a:lnTo>
                    <a:pt x="30761" y="8156"/>
                  </a:lnTo>
                  <a:cubicBezTo>
                    <a:pt x="33012" y="8156"/>
                    <a:pt x="34839" y="6329"/>
                    <a:pt x="34839" y="4078"/>
                  </a:cubicBezTo>
                  <a:cubicBezTo>
                    <a:pt x="34839" y="1827"/>
                    <a:pt x="33012" y="1"/>
                    <a:pt x="30761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745;p43"/>
            <p:cNvSpPr/>
            <p:nvPr/>
          </p:nvSpPr>
          <p:spPr>
            <a:xfrm>
              <a:off x="4921500" y="2266250"/>
              <a:ext cx="509725" cy="203900"/>
            </a:xfrm>
            <a:custGeom>
              <a:avLst/>
              <a:gdLst/>
              <a:ahLst/>
              <a:cxnLst/>
              <a:rect l="l" t="t" r="r" b="b"/>
              <a:pathLst>
                <a:path w="20389" h="8156" extrusionOk="0">
                  <a:moveTo>
                    <a:pt x="4078" y="1"/>
                  </a:moveTo>
                  <a:cubicBezTo>
                    <a:pt x="1828" y="1"/>
                    <a:pt x="1" y="1827"/>
                    <a:pt x="1" y="4078"/>
                  </a:cubicBezTo>
                  <a:cubicBezTo>
                    <a:pt x="1" y="6329"/>
                    <a:pt x="1828" y="8156"/>
                    <a:pt x="4078" y="8156"/>
                  </a:cubicBezTo>
                  <a:lnTo>
                    <a:pt x="16311" y="8156"/>
                  </a:lnTo>
                  <a:cubicBezTo>
                    <a:pt x="18562" y="8156"/>
                    <a:pt x="20388" y="6329"/>
                    <a:pt x="20388" y="4078"/>
                  </a:cubicBezTo>
                  <a:cubicBezTo>
                    <a:pt x="20388" y="1827"/>
                    <a:pt x="18562" y="1"/>
                    <a:pt x="16311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46;p43"/>
            <p:cNvSpPr/>
            <p:nvPr/>
          </p:nvSpPr>
          <p:spPr>
            <a:xfrm>
              <a:off x="2169200" y="2674000"/>
              <a:ext cx="1732975" cy="203900"/>
            </a:xfrm>
            <a:custGeom>
              <a:avLst/>
              <a:gdLst/>
              <a:ahLst/>
              <a:cxnLst/>
              <a:rect l="l" t="t" r="r" b="b"/>
              <a:pathLst>
                <a:path w="69319" h="8156" extrusionOk="0">
                  <a:moveTo>
                    <a:pt x="4078" y="1"/>
                  </a:moveTo>
                  <a:cubicBezTo>
                    <a:pt x="1828" y="1"/>
                    <a:pt x="1" y="1827"/>
                    <a:pt x="1" y="4078"/>
                  </a:cubicBezTo>
                  <a:cubicBezTo>
                    <a:pt x="1" y="6329"/>
                    <a:pt x="1828" y="8156"/>
                    <a:pt x="4078" y="8156"/>
                  </a:cubicBezTo>
                  <a:lnTo>
                    <a:pt x="65241" y="8156"/>
                  </a:lnTo>
                  <a:cubicBezTo>
                    <a:pt x="67491" y="8156"/>
                    <a:pt x="69318" y="6329"/>
                    <a:pt x="69318" y="4078"/>
                  </a:cubicBezTo>
                  <a:cubicBezTo>
                    <a:pt x="69318" y="1827"/>
                    <a:pt x="67491" y="1"/>
                    <a:pt x="65241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747;p43"/>
            <p:cNvSpPr/>
            <p:nvPr/>
          </p:nvSpPr>
          <p:spPr>
            <a:xfrm>
              <a:off x="2169200" y="3602025"/>
              <a:ext cx="1019400" cy="203900"/>
            </a:xfrm>
            <a:custGeom>
              <a:avLst/>
              <a:gdLst/>
              <a:ahLst/>
              <a:cxnLst/>
              <a:rect l="l" t="t" r="r" b="b"/>
              <a:pathLst>
                <a:path w="40776" h="8156" extrusionOk="0">
                  <a:moveTo>
                    <a:pt x="4078" y="1"/>
                  </a:moveTo>
                  <a:cubicBezTo>
                    <a:pt x="1828" y="1"/>
                    <a:pt x="1" y="1828"/>
                    <a:pt x="1" y="4078"/>
                  </a:cubicBezTo>
                  <a:cubicBezTo>
                    <a:pt x="1" y="6329"/>
                    <a:pt x="1828" y="8156"/>
                    <a:pt x="4078" y="8156"/>
                  </a:cubicBezTo>
                  <a:lnTo>
                    <a:pt x="36698" y="8156"/>
                  </a:lnTo>
                  <a:cubicBezTo>
                    <a:pt x="38949" y="8156"/>
                    <a:pt x="40776" y="6329"/>
                    <a:pt x="40776" y="4078"/>
                  </a:cubicBezTo>
                  <a:cubicBezTo>
                    <a:pt x="40776" y="1828"/>
                    <a:pt x="38949" y="1"/>
                    <a:pt x="3669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748;p43"/>
            <p:cNvSpPr/>
            <p:nvPr/>
          </p:nvSpPr>
          <p:spPr>
            <a:xfrm>
              <a:off x="4424875" y="3705425"/>
              <a:ext cx="795950" cy="757800"/>
            </a:xfrm>
            <a:custGeom>
              <a:avLst/>
              <a:gdLst/>
              <a:ahLst/>
              <a:cxnLst/>
              <a:rect l="l" t="t" r="r" b="b"/>
              <a:pathLst>
                <a:path w="31838" h="30312" extrusionOk="0">
                  <a:moveTo>
                    <a:pt x="22689" y="1"/>
                  </a:moveTo>
                  <a:cubicBezTo>
                    <a:pt x="21389" y="1"/>
                    <a:pt x="20092" y="590"/>
                    <a:pt x="19311" y="1671"/>
                  </a:cubicBezTo>
                  <a:cubicBezTo>
                    <a:pt x="18039" y="3465"/>
                    <a:pt x="18496" y="6108"/>
                    <a:pt x="20257" y="7347"/>
                  </a:cubicBezTo>
                  <a:cubicBezTo>
                    <a:pt x="22443" y="8913"/>
                    <a:pt x="23682" y="11359"/>
                    <a:pt x="23682" y="14002"/>
                  </a:cubicBezTo>
                  <a:cubicBezTo>
                    <a:pt x="23682" y="18503"/>
                    <a:pt x="20029" y="22157"/>
                    <a:pt x="15527" y="22157"/>
                  </a:cubicBezTo>
                  <a:cubicBezTo>
                    <a:pt x="12494" y="22157"/>
                    <a:pt x="9688" y="20460"/>
                    <a:pt x="8286" y="17753"/>
                  </a:cubicBezTo>
                  <a:cubicBezTo>
                    <a:pt x="7571" y="16369"/>
                    <a:pt x="6089" y="15556"/>
                    <a:pt x="4602" y="15556"/>
                  </a:cubicBezTo>
                  <a:cubicBezTo>
                    <a:pt x="3986" y="15556"/>
                    <a:pt x="3369" y="15695"/>
                    <a:pt x="2806" y="15991"/>
                  </a:cubicBezTo>
                  <a:cubicBezTo>
                    <a:pt x="783" y="17035"/>
                    <a:pt x="0" y="19482"/>
                    <a:pt x="1044" y="21472"/>
                  </a:cubicBezTo>
                  <a:cubicBezTo>
                    <a:pt x="3784" y="26821"/>
                    <a:pt x="9558" y="30312"/>
                    <a:pt x="15527" y="30312"/>
                  </a:cubicBezTo>
                  <a:cubicBezTo>
                    <a:pt x="24400" y="30312"/>
                    <a:pt x="31837" y="22842"/>
                    <a:pt x="31837" y="14002"/>
                  </a:cubicBezTo>
                  <a:cubicBezTo>
                    <a:pt x="31837" y="8750"/>
                    <a:pt x="29293" y="3759"/>
                    <a:pt x="25020" y="725"/>
                  </a:cubicBezTo>
                  <a:cubicBezTo>
                    <a:pt x="24327" y="234"/>
                    <a:pt x="23507" y="1"/>
                    <a:pt x="22689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749;p43"/>
            <p:cNvSpPr/>
            <p:nvPr/>
          </p:nvSpPr>
          <p:spPr>
            <a:xfrm>
              <a:off x="4513750" y="372435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1"/>
                  </a:moveTo>
                  <a:cubicBezTo>
                    <a:pt x="1828" y="1"/>
                    <a:pt x="1" y="1828"/>
                    <a:pt x="1" y="4078"/>
                  </a:cubicBezTo>
                  <a:cubicBezTo>
                    <a:pt x="1" y="6329"/>
                    <a:pt x="1828" y="8156"/>
                    <a:pt x="4078" y="8156"/>
                  </a:cubicBezTo>
                  <a:cubicBezTo>
                    <a:pt x="6329" y="8156"/>
                    <a:pt x="8156" y="6329"/>
                    <a:pt x="8156" y="4078"/>
                  </a:cubicBezTo>
                  <a:cubicBezTo>
                    <a:pt x="8156" y="1828"/>
                    <a:pt x="6329" y="1"/>
                    <a:pt x="407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750;p43"/>
          <p:cNvGrpSpPr/>
          <p:nvPr/>
        </p:nvGrpSpPr>
        <p:grpSpPr>
          <a:xfrm>
            <a:off x="3977087" y="3087137"/>
            <a:ext cx="575423" cy="573809"/>
            <a:chOff x="1190625" y="238125"/>
            <a:chExt cx="5243050" cy="5228350"/>
          </a:xfrm>
        </p:grpSpPr>
        <p:sp>
          <p:nvSpPr>
            <p:cNvPr id="44" name="Google Shape;751;p43"/>
            <p:cNvSpPr/>
            <p:nvPr/>
          </p:nvSpPr>
          <p:spPr>
            <a:xfrm>
              <a:off x="1726125" y="687225"/>
              <a:ext cx="204675" cy="204675"/>
            </a:xfrm>
            <a:custGeom>
              <a:avLst/>
              <a:gdLst/>
              <a:ahLst/>
              <a:cxnLst/>
              <a:rect l="l" t="t" r="r" b="b"/>
              <a:pathLst>
                <a:path w="8187" h="8187" extrusionOk="0">
                  <a:moveTo>
                    <a:pt x="4094" y="1"/>
                  </a:moveTo>
                  <a:cubicBezTo>
                    <a:pt x="1839" y="1"/>
                    <a:pt x="1" y="1839"/>
                    <a:pt x="1" y="4094"/>
                  </a:cubicBezTo>
                  <a:cubicBezTo>
                    <a:pt x="1" y="6349"/>
                    <a:pt x="1839" y="8187"/>
                    <a:pt x="4094" y="8187"/>
                  </a:cubicBezTo>
                  <a:lnTo>
                    <a:pt x="4118" y="8187"/>
                  </a:lnTo>
                  <a:cubicBezTo>
                    <a:pt x="6373" y="8187"/>
                    <a:pt x="8187" y="6349"/>
                    <a:pt x="8187" y="4094"/>
                  </a:cubicBezTo>
                  <a:cubicBezTo>
                    <a:pt x="8187" y="1839"/>
                    <a:pt x="6348" y="1"/>
                    <a:pt x="4094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752;p43"/>
            <p:cNvSpPr/>
            <p:nvPr/>
          </p:nvSpPr>
          <p:spPr>
            <a:xfrm>
              <a:off x="2190575" y="687225"/>
              <a:ext cx="204675" cy="204675"/>
            </a:xfrm>
            <a:custGeom>
              <a:avLst/>
              <a:gdLst/>
              <a:ahLst/>
              <a:cxnLst/>
              <a:rect l="l" t="t" r="r" b="b"/>
              <a:pathLst>
                <a:path w="8187" h="8187" extrusionOk="0">
                  <a:moveTo>
                    <a:pt x="4093" y="1"/>
                  </a:moveTo>
                  <a:cubicBezTo>
                    <a:pt x="1838" y="1"/>
                    <a:pt x="0" y="1839"/>
                    <a:pt x="0" y="4094"/>
                  </a:cubicBezTo>
                  <a:cubicBezTo>
                    <a:pt x="0" y="6349"/>
                    <a:pt x="1838" y="8187"/>
                    <a:pt x="4093" y="8187"/>
                  </a:cubicBezTo>
                  <a:lnTo>
                    <a:pt x="4142" y="8187"/>
                  </a:lnTo>
                  <a:cubicBezTo>
                    <a:pt x="6397" y="8187"/>
                    <a:pt x="8186" y="6349"/>
                    <a:pt x="8186" y="4094"/>
                  </a:cubicBezTo>
                  <a:cubicBezTo>
                    <a:pt x="8186" y="1839"/>
                    <a:pt x="6348" y="1"/>
                    <a:pt x="4093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53;p43"/>
            <p:cNvSpPr/>
            <p:nvPr/>
          </p:nvSpPr>
          <p:spPr>
            <a:xfrm>
              <a:off x="2655625" y="687225"/>
              <a:ext cx="204675" cy="204675"/>
            </a:xfrm>
            <a:custGeom>
              <a:avLst/>
              <a:gdLst/>
              <a:ahLst/>
              <a:cxnLst/>
              <a:rect l="l" t="t" r="r" b="b"/>
              <a:pathLst>
                <a:path w="8187" h="8187" extrusionOk="0">
                  <a:moveTo>
                    <a:pt x="4069" y="1"/>
                  </a:moveTo>
                  <a:cubicBezTo>
                    <a:pt x="1814" y="1"/>
                    <a:pt x="0" y="1839"/>
                    <a:pt x="0" y="4094"/>
                  </a:cubicBezTo>
                  <a:cubicBezTo>
                    <a:pt x="0" y="6349"/>
                    <a:pt x="1814" y="8187"/>
                    <a:pt x="4069" y="8187"/>
                  </a:cubicBezTo>
                  <a:lnTo>
                    <a:pt x="4118" y="8187"/>
                  </a:lnTo>
                  <a:cubicBezTo>
                    <a:pt x="6373" y="8187"/>
                    <a:pt x="8186" y="6349"/>
                    <a:pt x="8186" y="4094"/>
                  </a:cubicBezTo>
                  <a:cubicBezTo>
                    <a:pt x="8186" y="1839"/>
                    <a:pt x="6324" y="1"/>
                    <a:pt x="4069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754;p43"/>
            <p:cNvSpPr/>
            <p:nvPr/>
          </p:nvSpPr>
          <p:spPr>
            <a:xfrm>
              <a:off x="3455225" y="687225"/>
              <a:ext cx="1871275" cy="204675"/>
            </a:xfrm>
            <a:custGeom>
              <a:avLst/>
              <a:gdLst/>
              <a:ahLst/>
              <a:cxnLst/>
              <a:rect l="l" t="t" r="r" b="b"/>
              <a:pathLst>
                <a:path w="74851" h="8187" extrusionOk="0">
                  <a:moveTo>
                    <a:pt x="4069" y="1"/>
                  </a:moveTo>
                  <a:cubicBezTo>
                    <a:pt x="1814" y="1"/>
                    <a:pt x="0" y="1839"/>
                    <a:pt x="0" y="4094"/>
                  </a:cubicBezTo>
                  <a:cubicBezTo>
                    <a:pt x="0" y="6349"/>
                    <a:pt x="1814" y="8187"/>
                    <a:pt x="4069" y="8187"/>
                  </a:cubicBezTo>
                  <a:lnTo>
                    <a:pt x="70757" y="8187"/>
                  </a:lnTo>
                  <a:cubicBezTo>
                    <a:pt x="73012" y="8187"/>
                    <a:pt x="74850" y="6349"/>
                    <a:pt x="74850" y="4094"/>
                  </a:cubicBezTo>
                  <a:cubicBezTo>
                    <a:pt x="74850" y="1839"/>
                    <a:pt x="73012" y="1"/>
                    <a:pt x="70757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755;p43"/>
            <p:cNvSpPr/>
            <p:nvPr/>
          </p:nvSpPr>
          <p:spPr>
            <a:xfrm>
              <a:off x="1190625" y="238125"/>
              <a:ext cx="5243050" cy="5228350"/>
            </a:xfrm>
            <a:custGeom>
              <a:avLst/>
              <a:gdLst/>
              <a:ahLst/>
              <a:cxnLst/>
              <a:rect l="l" t="t" r="r" b="b"/>
              <a:pathLst>
                <a:path w="209722" h="209134" extrusionOk="0">
                  <a:moveTo>
                    <a:pt x="174821" y="8161"/>
                  </a:moveTo>
                  <a:cubicBezTo>
                    <a:pt x="177076" y="8161"/>
                    <a:pt x="178914" y="10000"/>
                    <a:pt x="178914" y="12254"/>
                  </a:cubicBezTo>
                  <a:lnTo>
                    <a:pt x="178914" y="35954"/>
                  </a:lnTo>
                  <a:lnTo>
                    <a:pt x="8161" y="35954"/>
                  </a:lnTo>
                  <a:lnTo>
                    <a:pt x="8161" y="12254"/>
                  </a:lnTo>
                  <a:cubicBezTo>
                    <a:pt x="8161" y="10000"/>
                    <a:pt x="10000" y="8161"/>
                    <a:pt x="12254" y="8161"/>
                  </a:cubicBezTo>
                  <a:close/>
                  <a:moveTo>
                    <a:pt x="112030" y="77546"/>
                  </a:moveTo>
                  <a:cubicBezTo>
                    <a:pt x="123818" y="77546"/>
                    <a:pt x="133401" y="88134"/>
                    <a:pt x="133401" y="101172"/>
                  </a:cubicBezTo>
                  <a:cubicBezTo>
                    <a:pt x="133401" y="104530"/>
                    <a:pt x="131931" y="108647"/>
                    <a:pt x="129112" y="113329"/>
                  </a:cubicBezTo>
                  <a:cubicBezTo>
                    <a:pt x="128647" y="113917"/>
                    <a:pt x="128254" y="114554"/>
                    <a:pt x="127911" y="115191"/>
                  </a:cubicBezTo>
                  <a:cubicBezTo>
                    <a:pt x="126735" y="117005"/>
                    <a:pt x="125362" y="118868"/>
                    <a:pt x="123794" y="120804"/>
                  </a:cubicBezTo>
                  <a:cubicBezTo>
                    <a:pt x="121686" y="121367"/>
                    <a:pt x="119774" y="122470"/>
                    <a:pt x="118206" y="124063"/>
                  </a:cubicBezTo>
                  <a:cubicBezTo>
                    <a:pt x="117103" y="125142"/>
                    <a:pt x="116245" y="126392"/>
                    <a:pt x="115632" y="127740"/>
                  </a:cubicBezTo>
                  <a:lnTo>
                    <a:pt x="98819" y="110902"/>
                  </a:lnTo>
                  <a:cubicBezTo>
                    <a:pt x="96356" y="108451"/>
                    <a:pt x="93133" y="107226"/>
                    <a:pt x="89910" y="107226"/>
                  </a:cubicBezTo>
                  <a:cubicBezTo>
                    <a:pt x="86688" y="107226"/>
                    <a:pt x="83465" y="108451"/>
                    <a:pt x="81001" y="110902"/>
                  </a:cubicBezTo>
                  <a:cubicBezTo>
                    <a:pt x="78624" y="113280"/>
                    <a:pt x="77325" y="116441"/>
                    <a:pt x="77325" y="119799"/>
                  </a:cubicBezTo>
                  <a:cubicBezTo>
                    <a:pt x="77325" y="123181"/>
                    <a:pt x="78624" y="126343"/>
                    <a:pt x="81001" y="128720"/>
                  </a:cubicBezTo>
                  <a:lnTo>
                    <a:pt x="97962" y="145656"/>
                  </a:lnTo>
                  <a:cubicBezTo>
                    <a:pt x="96197" y="147077"/>
                    <a:pt x="94677" y="148229"/>
                    <a:pt x="93525" y="149111"/>
                  </a:cubicBezTo>
                  <a:cubicBezTo>
                    <a:pt x="80487" y="139308"/>
                    <a:pt x="53674" y="116074"/>
                    <a:pt x="53674" y="101172"/>
                  </a:cubicBezTo>
                  <a:cubicBezTo>
                    <a:pt x="53674" y="88134"/>
                    <a:pt x="63257" y="77546"/>
                    <a:pt x="75046" y="77546"/>
                  </a:cubicBezTo>
                  <a:cubicBezTo>
                    <a:pt x="80903" y="77546"/>
                    <a:pt x="86393" y="80119"/>
                    <a:pt x="90462" y="84800"/>
                  </a:cubicBezTo>
                  <a:cubicBezTo>
                    <a:pt x="91222" y="85707"/>
                    <a:pt x="92349" y="86222"/>
                    <a:pt x="93525" y="86222"/>
                  </a:cubicBezTo>
                  <a:cubicBezTo>
                    <a:pt x="94726" y="86222"/>
                    <a:pt x="95854" y="85707"/>
                    <a:pt x="96614" y="84800"/>
                  </a:cubicBezTo>
                  <a:cubicBezTo>
                    <a:pt x="100682" y="80119"/>
                    <a:pt x="106172" y="77546"/>
                    <a:pt x="112030" y="77546"/>
                  </a:cubicBezTo>
                  <a:close/>
                  <a:moveTo>
                    <a:pt x="12254" y="0"/>
                  </a:moveTo>
                  <a:cubicBezTo>
                    <a:pt x="5490" y="0"/>
                    <a:pt x="0" y="5490"/>
                    <a:pt x="0" y="12254"/>
                  </a:cubicBezTo>
                  <a:lnTo>
                    <a:pt x="0" y="174821"/>
                  </a:lnTo>
                  <a:cubicBezTo>
                    <a:pt x="0" y="181585"/>
                    <a:pt x="5490" y="187075"/>
                    <a:pt x="12254" y="187075"/>
                  </a:cubicBezTo>
                  <a:lnTo>
                    <a:pt x="87692" y="187075"/>
                  </a:lnTo>
                  <a:cubicBezTo>
                    <a:pt x="89947" y="187075"/>
                    <a:pt x="91761" y="185237"/>
                    <a:pt x="91761" y="182982"/>
                  </a:cubicBezTo>
                  <a:cubicBezTo>
                    <a:pt x="91761" y="180728"/>
                    <a:pt x="89947" y="178914"/>
                    <a:pt x="87692" y="178914"/>
                  </a:cubicBezTo>
                  <a:lnTo>
                    <a:pt x="12254" y="178914"/>
                  </a:lnTo>
                  <a:cubicBezTo>
                    <a:pt x="10000" y="178914"/>
                    <a:pt x="8161" y="177076"/>
                    <a:pt x="8161" y="174821"/>
                  </a:cubicBezTo>
                  <a:lnTo>
                    <a:pt x="8161" y="44116"/>
                  </a:lnTo>
                  <a:lnTo>
                    <a:pt x="178914" y="44116"/>
                  </a:lnTo>
                  <a:lnTo>
                    <a:pt x="178914" y="118868"/>
                  </a:lnTo>
                  <a:lnTo>
                    <a:pt x="164478" y="104432"/>
                  </a:lnTo>
                  <a:cubicBezTo>
                    <a:pt x="162101" y="102055"/>
                    <a:pt x="158939" y="100756"/>
                    <a:pt x="155582" y="100756"/>
                  </a:cubicBezTo>
                  <a:cubicBezTo>
                    <a:pt x="152199" y="100756"/>
                    <a:pt x="149038" y="102055"/>
                    <a:pt x="146660" y="104432"/>
                  </a:cubicBezTo>
                  <a:cubicBezTo>
                    <a:pt x="145288" y="105829"/>
                    <a:pt x="144283" y="107471"/>
                    <a:pt x="143695" y="109211"/>
                  </a:cubicBezTo>
                  <a:cubicBezTo>
                    <a:pt x="142617" y="108794"/>
                    <a:pt x="141489" y="108525"/>
                    <a:pt x="140362" y="108402"/>
                  </a:cubicBezTo>
                  <a:cubicBezTo>
                    <a:pt x="141146" y="105878"/>
                    <a:pt x="141563" y="103452"/>
                    <a:pt x="141563" y="101172"/>
                  </a:cubicBezTo>
                  <a:cubicBezTo>
                    <a:pt x="141563" y="83648"/>
                    <a:pt x="128303" y="69360"/>
                    <a:pt x="112030" y="69360"/>
                  </a:cubicBezTo>
                  <a:cubicBezTo>
                    <a:pt x="105290" y="69360"/>
                    <a:pt x="98746" y="71884"/>
                    <a:pt x="93525" y="76369"/>
                  </a:cubicBezTo>
                  <a:cubicBezTo>
                    <a:pt x="88330" y="71884"/>
                    <a:pt x="81786" y="69360"/>
                    <a:pt x="75046" y="69360"/>
                  </a:cubicBezTo>
                  <a:cubicBezTo>
                    <a:pt x="58748" y="69360"/>
                    <a:pt x="45513" y="83648"/>
                    <a:pt x="45513" y="101172"/>
                  </a:cubicBezTo>
                  <a:cubicBezTo>
                    <a:pt x="45513" y="111221"/>
                    <a:pt x="53331" y="123843"/>
                    <a:pt x="68723" y="138671"/>
                  </a:cubicBezTo>
                  <a:cubicBezTo>
                    <a:pt x="79801" y="149332"/>
                    <a:pt x="90707" y="157175"/>
                    <a:pt x="91148" y="157518"/>
                  </a:cubicBezTo>
                  <a:cubicBezTo>
                    <a:pt x="91859" y="158033"/>
                    <a:pt x="92692" y="158278"/>
                    <a:pt x="93525" y="158278"/>
                  </a:cubicBezTo>
                  <a:cubicBezTo>
                    <a:pt x="94383" y="158278"/>
                    <a:pt x="95217" y="158033"/>
                    <a:pt x="95927" y="157518"/>
                  </a:cubicBezTo>
                  <a:cubicBezTo>
                    <a:pt x="96074" y="157395"/>
                    <a:pt x="99187" y="155165"/>
                    <a:pt x="103770" y="151464"/>
                  </a:cubicBezTo>
                  <a:lnTo>
                    <a:pt x="112397" y="160091"/>
                  </a:lnTo>
                  <a:lnTo>
                    <a:pt x="116417" y="181389"/>
                  </a:lnTo>
                  <a:cubicBezTo>
                    <a:pt x="117814" y="188767"/>
                    <a:pt x="123059" y="194918"/>
                    <a:pt x="130117" y="197467"/>
                  </a:cubicBezTo>
                  <a:lnTo>
                    <a:pt x="161733" y="208888"/>
                  </a:lnTo>
                  <a:cubicBezTo>
                    <a:pt x="162199" y="209060"/>
                    <a:pt x="162665" y="209133"/>
                    <a:pt x="163130" y="209133"/>
                  </a:cubicBezTo>
                  <a:cubicBezTo>
                    <a:pt x="164797" y="209133"/>
                    <a:pt x="166366" y="208104"/>
                    <a:pt x="166978" y="206437"/>
                  </a:cubicBezTo>
                  <a:cubicBezTo>
                    <a:pt x="167738" y="204330"/>
                    <a:pt x="166635" y="201977"/>
                    <a:pt x="164527" y="201217"/>
                  </a:cubicBezTo>
                  <a:lnTo>
                    <a:pt x="132887" y="189796"/>
                  </a:lnTo>
                  <a:cubicBezTo>
                    <a:pt x="128549" y="188203"/>
                    <a:pt x="125313" y="184404"/>
                    <a:pt x="124456" y="179870"/>
                  </a:cubicBezTo>
                  <a:lnTo>
                    <a:pt x="122642" y="170360"/>
                  </a:lnTo>
                  <a:lnTo>
                    <a:pt x="126245" y="173939"/>
                  </a:lnTo>
                  <a:cubicBezTo>
                    <a:pt x="127029" y="174723"/>
                    <a:pt x="128083" y="175140"/>
                    <a:pt x="129112" y="175140"/>
                  </a:cubicBezTo>
                  <a:cubicBezTo>
                    <a:pt x="130166" y="175140"/>
                    <a:pt x="131220" y="174723"/>
                    <a:pt x="132004" y="173939"/>
                  </a:cubicBezTo>
                  <a:cubicBezTo>
                    <a:pt x="133597" y="172346"/>
                    <a:pt x="133597" y="169748"/>
                    <a:pt x="132004" y="168155"/>
                  </a:cubicBezTo>
                  <a:lnTo>
                    <a:pt x="86786" y="122936"/>
                  </a:lnTo>
                  <a:cubicBezTo>
                    <a:pt x="85952" y="122103"/>
                    <a:pt x="85487" y="121000"/>
                    <a:pt x="85487" y="119799"/>
                  </a:cubicBezTo>
                  <a:cubicBezTo>
                    <a:pt x="85487" y="118622"/>
                    <a:pt x="85952" y="117520"/>
                    <a:pt x="86786" y="116686"/>
                  </a:cubicBezTo>
                  <a:cubicBezTo>
                    <a:pt x="87643" y="115828"/>
                    <a:pt x="88777" y="115400"/>
                    <a:pt x="89910" y="115400"/>
                  </a:cubicBezTo>
                  <a:cubicBezTo>
                    <a:pt x="91044" y="115400"/>
                    <a:pt x="92177" y="115828"/>
                    <a:pt x="93035" y="116686"/>
                  </a:cubicBezTo>
                  <a:lnTo>
                    <a:pt x="139161" y="162812"/>
                  </a:lnTo>
                  <a:cubicBezTo>
                    <a:pt x="139957" y="163608"/>
                    <a:pt x="141005" y="164007"/>
                    <a:pt x="142053" y="164007"/>
                  </a:cubicBezTo>
                  <a:cubicBezTo>
                    <a:pt x="143101" y="164007"/>
                    <a:pt x="144148" y="163608"/>
                    <a:pt x="144945" y="162812"/>
                  </a:cubicBezTo>
                  <a:cubicBezTo>
                    <a:pt x="146538" y="161219"/>
                    <a:pt x="146538" y="158645"/>
                    <a:pt x="144945" y="157052"/>
                  </a:cubicBezTo>
                  <a:lnTo>
                    <a:pt x="123965" y="136073"/>
                  </a:lnTo>
                  <a:cubicBezTo>
                    <a:pt x="123132" y="135239"/>
                    <a:pt x="122691" y="134137"/>
                    <a:pt x="122691" y="132960"/>
                  </a:cubicBezTo>
                  <a:cubicBezTo>
                    <a:pt x="122691" y="131784"/>
                    <a:pt x="123132" y="130656"/>
                    <a:pt x="123965" y="129823"/>
                  </a:cubicBezTo>
                  <a:cubicBezTo>
                    <a:pt x="124799" y="128990"/>
                    <a:pt x="125926" y="128549"/>
                    <a:pt x="127102" y="128549"/>
                  </a:cubicBezTo>
                  <a:cubicBezTo>
                    <a:pt x="128279" y="128549"/>
                    <a:pt x="129382" y="128990"/>
                    <a:pt x="130215" y="129823"/>
                  </a:cubicBezTo>
                  <a:lnTo>
                    <a:pt x="151195" y="150802"/>
                  </a:lnTo>
                  <a:cubicBezTo>
                    <a:pt x="151979" y="151587"/>
                    <a:pt x="153033" y="152003"/>
                    <a:pt x="154087" y="152003"/>
                  </a:cubicBezTo>
                  <a:cubicBezTo>
                    <a:pt x="155116" y="152003"/>
                    <a:pt x="156170" y="151587"/>
                    <a:pt x="156954" y="150802"/>
                  </a:cubicBezTo>
                  <a:cubicBezTo>
                    <a:pt x="158547" y="149209"/>
                    <a:pt x="158547" y="146611"/>
                    <a:pt x="156954" y="145018"/>
                  </a:cubicBezTo>
                  <a:lnTo>
                    <a:pt x="138156" y="126196"/>
                  </a:lnTo>
                  <a:lnTo>
                    <a:pt x="135999" y="124063"/>
                  </a:lnTo>
                  <a:cubicBezTo>
                    <a:pt x="134676" y="122740"/>
                    <a:pt x="134382" y="120804"/>
                    <a:pt x="135068" y="119186"/>
                  </a:cubicBezTo>
                  <a:cubicBezTo>
                    <a:pt x="135313" y="118819"/>
                    <a:pt x="135534" y="118426"/>
                    <a:pt x="135779" y="118059"/>
                  </a:cubicBezTo>
                  <a:cubicBezTo>
                    <a:pt x="135852" y="117961"/>
                    <a:pt x="135926" y="117887"/>
                    <a:pt x="135999" y="117814"/>
                  </a:cubicBezTo>
                  <a:cubicBezTo>
                    <a:pt x="136857" y="116956"/>
                    <a:pt x="137984" y="116527"/>
                    <a:pt x="139115" y="116527"/>
                  </a:cubicBezTo>
                  <a:cubicBezTo>
                    <a:pt x="140245" y="116527"/>
                    <a:pt x="141379" y="116956"/>
                    <a:pt x="142249" y="117814"/>
                  </a:cubicBezTo>
                  <a:lnTo>
                    <a:pt x="145092" y="120657"/>
                  </a:lnTo>
                  <a:cubicBezTo>
                    <a:pt x="145288" y="120853"/>
                    <a:pt x="145509" y="121024"/>
                    <a:pt x="145729" y="121171"/>
                  </a:cubicBezTo>
                  <a:cubicBezTo>
                    <a:pt x="146023" y="121539"/>
                    <a:pt x="146342" y="121907"/>
                    <a:pt x="146660" y="122250"/>
                  </a:cubicBezTo>
                  <a:lnTo>
                    <a:pt x="163204" y="138769"/>
                  </a:lnTo>
                  <a:cubicBezTo>
                    <a:pt x="164000" y="139565"/>
                    <a:pt x="165048" y="139963"/>
                    <a:pt x="166096" y="139963"/>
                  </a:cubicBezTo>
                  <a:cubicBezTo>
                    <a:pt x="167144" y="139963"/>
                    <a:pt x="168191" y="139565"/>
                    <a:pt x="168988" y="138769"/>
                  </a:cubicBezTo>
                  <a:cubicBezTo>
                    <a:pt x="170581" y="137176"/>
                    <a:pt x="170581" y="134602"/>
                    <a:pt x="168988" y="133009"/>
                  </a:cubicBezTo>
                  <a:lnTo>
                    <a:pt x="152445" y="116466"/>
                  </a:lnTo>
                  <a:cubicBezTo>
                    <a:pt x="150729" y="114750"/>
                    <a:pt x="150729" y="111932"/>
                    <a:pt x="152445" y="110216"/>
                  </a:cubicBezTo>
                  <a:cubicBezTo>
                    <a:pt x="153302" y="109358"/>
                    <a:pt x="154436" y="108929"/>
                    <a:pt x="155569" y="108929"/>
                  </a:cubicBezTo>
                  <a:cubicBezTo>
                    <a:pt x="156703" y="108929"/>
                    <a:pt x="157836" y="109358"/>
                    <a:pt x="158694" y="110216"/>
                  </a:cubicBezTo>
                  <a:lnTo>
                    <a:pt x="179796" y="131318"/>
                  </a:lnTo>
                  <a:cubicBezTo>
                    <a:pt x="185360" y="136881"/>
                    <a:pt x="190041" y="143278"/>
                    <a:pt x="193717" y="150263"/>
                  </a:cubicBezTo>
                  <a:lnTo>
                    <a:pt x="201413" y="165042"/>
                  </a:lnTo>
                  <a:cubicBezTo>
                    <a:pt x="202148" y="166439"/>
                    <a:pt x="203570" y="167223"/>
                    <a:pt x="205040" y="167223"/>
                  </a:cubicBezTo>
                  <a:cubicBezTo>
                    <a:pt x="205678" y="167223"/>
                    <a:pt x="206339" y="167076"/>
                    <a:pt x="206928" y="166758"/>
                  </a:cubicBezTo>
                  <a:cubicBezTo>
                    <a:pt x="208937" y="165728"/>
                    <a:pt x="209722" y="163253"/>
                    <a:pt x="208668" y="161243"/>
                  </a:cubicBezTo>
                  <a:lnTo>
                    <a:pt x="200947" y="146489"/>
                  </a:lnTo>
                  <a:cubicBezTo>
                    <a:pt x="197247" y="139381"/>
                    <a:pt x="192565" y="132887"/>
                    <a:pt x="187075" y="127078"/>
                  </a:cubicBezTo>
                  <a:lnTo>
                    <a:pt x="187075" y="12254"/>
                  </a:lnTo>
                  <a:cubicBezTo>
                    <a:pt x="187075" y="5490"/>
                    <a:pt x="181585" y="0"/>
                    <a:pt x="174821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756;p43"/>
            <p:cNvSpPr/>
            <p:nvPr/>
          </p:nvSpPr>
          <p:spPr>
            <a:xfrm>
              <a:off x="3689275" y="4710350"/>
              <a:ext cx="204075" cy="204675"/>
            </a:xfrm>
            <a:custGeom>
              <a:avLst/>
              <a:gdLst/>
              <a:ahLst/>
              <a:cxnLst/>
              <a:rect l="l" t="t" r="r" b="b"/>
              <a:pathLst>
                <a:path w="8163" h="8187" extrusionOk="0">
                  <a:moveTo>
                    <a:pt x="4069" y="1"/>
                  </a:moveTo>
                  <a:cubicBezTo>
                    <a:pt x="2991" y="1"/>
                    <a:pt x="1937" y="442"/>
                    <a:pt x="1177" y="1201"/>
                  </a:cubicBezTo>
                  <a:cubicBezTo>
                    <a:pt x="417" y="1961"/>
                    <a:pt x="1" y="3015"/>
                    <a:pt x="1" y="4093"/>
                  </a:cubicBezTo>
                  <a:cubicBezTo>
                    <a:pt x="1" y="5172"/>
                    <a:pt x="417" y="6226"/>
                    <a:pt x="1177" y="6986"/>
                  </a:cubicBezTo>
                  <a:cubicBezTo>
                    <a:pt x="1937" y="7745"/>
                    <a:pt x="2991" y="8186"/>
                    <a:pt x="4069" y="8186"/>
                  </a:cubicBezTo>
                  <a:cubicBezTo>
                    <a:pt x="5148" y="8186"/>
                    <a:pt x="6201" y="7745"/>
                    <a:pt x="6961" y="6986"/>
                  </a:cubicBezTo>
                  <a:cubicBezTo>
                    <a:pt x="7721" y="6226"/>
                    <a:pt x="8162" y="5172"/>
                    <a:pt x="8162" y="4093"/>
                  </a:cubicBezTo>
                  <a:cubicBezTo>
                    <a:pt x="8162" y="3015"/>
                    <a:pt x="7721" y="1961"/>
                    <a:pt x="6961" y="1201"/>
                  </a:cubicBezTo>
                  <a:cubicBezTo>
                    <a:pt x="6201" y="442"/>
                    <a:pt x="5148" y="1"/>
                    <a:pt x="4069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757;p43"/>
          <p:cNvGrpSpPr/>
          <p:nvPr/>
        </p:nvGrpSpPr>
        <p:grpSpPr>
          <a:xfrm>
            <a:off x="3402355" y="4199497"/>
            <a:ext cx="425130" cy="572806"/>
            <a:chOff x="1863400" y="238125"/>
            <a:chExt cx="3873625" cy="5219200"/>
          </a:xfrm>
        </p:grpSpPr>
        <p:sp>
          <p:nvSpPr>
            <p:cNvPr id="51" name="Google Shape;758;p43"/>
            <p:cNvSpPr/>
            <p:nvPr/>
          </p:nvSpPr>
          <p:spPr>
            <a:xfrm>
              <a:off x="1863400" y="238125"/>
              <a:ext cx="3873625" cy="5219200"/>
            </a:xfrm>
            <a:custGeom>
              <a:avLst/>
              <a:gdLst/>
              <a:ahLst/>
              <a:cxnLst/>
              <a:rect l="l" t="t" r="r" b="b"/>
              <a:pathLst>
                <a:path w="154945" h="208768" extrusionOk="0">
                  <a:moveTo>
                    <a:pt x="146790" y="8155"/>
                  </a:moveTo>
                  <a:lnTo>
                    <a:pt x="146790" y="200612"/>
                  </a:lnTo>
                  <a:lnTo>
                    <a:pt x="8155" y="200612"/>
                  </a:lnTo>
                  <a:lnTo>
                    <a:pt x="8155" y="8155"/>
                  </a:lnTo>
                  <a:close/>
                  <a:moveTo>
                    <a:pt x="4078" y="0"/>
                  </a:moveTo>
                  <a:cubicBezTo>
                    <a:pt x="1827" y="0"/>
                    <a:pt x="0" y="1827"/>
                    <a:pt x="0" y="4077"/>
                  </a:cubicBezTo>
                  <a:lnTo>
                    <a:pt x="0" y="204690"/>
                  </a:lnTo>
                  <a:cubicBezTo>
                    <a:pt x="0" y="206940"/>
                    <a:pt x="1827" y="208767"/>
                    <a:pt x="4078" y="208767"/>
                  </a:cubicBezTo>
                  <a:lnTo>
                    <a:pt x="150867" y="208767"/>
                  </a:lnTo>
                  <a:cubicBezTo>
                    <a:pt x="153118" y="208767"/>
                    <a:pt x="154945" y="206940"/>
                    <a:pt x="154945" y="204690"/>
                  </a:cubicBezTo>
                  <a:lnTo>
                    <a:pt x="154945" y="4077"/>
                  </a:lnTo>
                  <a:cubicBezTo>
                    <a:pt x="154945" y="1827"/>
                    <a:pt x="153118" y="0"/>
                    <a:pt x="150867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759;p43"/>
            <p:cNvSpPr/>
            <p:nvPr/>
          </p:nvSpPr>
          <p:spPr>
            <a:xfrm>
              <a:off x="4055450" y="645850"/>
              <a:ext cx="815525" cy="203900"/>
            </a:xfrm>
            <a:custGeom>
              <a:avLst/>
              <a:gdLst/>
              <a:ahLst/>
              <a:cxnLst/>
              <a:rect l="l" t="t" r="r" b="b"/>
              <a:pathLst>
                <a:path w="32621" h="8156" extrusionOk="0">
                  <a:moveTo>
                    <a:pt x="4078" y="1"/>
                  </a:moveTo>
                  <a:cubicBezTo>
                    <a:pt x="1795" y="1"/>
                    <a:pt x="1" y="1828"/>
                    <a:pt x="1" y="4078"/>
                  </a:cubicBezTo>
                  <a:cubicBezTo>
                    <a:pt x="1" y="6329"/>
                    <a:pt x="1795" y="8156"/>
                    <a:pt x="4078" y="8156"/>
                  </a:cubicBezTo>
                  <a:lnTo>
                    <a:pt x="28543" y="8156"/>
                  </a:lnTo>
                  <a:cubicBezTo>
                    <a:pt x="30794" y="8156"/>
                    <a:pt x="32620" y="6329"/>
                    <a:pt x="32620" y="4078"/>
                  </a:cubicBezTo>
                  <a:cubicBezTo>
                    <a:pt x="32620" y="1828"/>
                    <a:pt x="30794" y="1"/>
                    <a:pt x="28543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760;p43"/>
            <p:cNvSpPr/>
            <p:nvPr/>
          </p:nvSpPr>
          <p:spPr>
            <a:xfrm>
              <a:off x="4615700" y="1053600"/>
              <a:ext cx="713575" cy="203900"/>
            </a:xfrm>
            <a:custGeom>
              <a:avLst/>
              <a:gdLst/>
              <a:ahLst/>
              <a:cxnLst/>
              <a:rect l="l" t="t" r="r" b="b"/>
              <a:pathLst>
                <a:path w="28543" h="8156" extrusionOk="0">
                  <a:moveTo>
                    <a:pt x="4078" y="1"/>
                  </a:moveTo>
                  <a:cubicBezTo>
                    <a:pt x="1827" y="1"/>
                    <a:pt x="0" y="1828"/>
                    <a:pt x="0" y="4078"/>
                  </a:cubicBezTo>
                  <a:cubicBezTo>
                    <a:pt x="0" y="6329"/>
                    <a:pt x="1827" y="8156"/>
                    <a:pt x="4078" y="8156"/>
                  </a:cubicBezTo>
                  <a:lnTo>
                    <a:pt x="24465" y="8156"/>
                  </a:lnTo>
                  <a:cubicBezTo>
                    <a:pt x="26716" y="8156"/>
                    <a:pt x="28543" y="6329"/>
                    <a:pt x="28543" y="4078"/>
                  </a:cubicBezTo>
                  <a:cubicBezTo>
                    <a:pt x="28543" y="1828"/>
                    <a:pt x="26716" y="1"/>
                    <a:pt x="24465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761;p43"/>
            <p:cNvSpPr/>
            <p:nvPr/>
          </p:nvSpPr>
          <p:spPr>
            <a:xfrm>
              <a:off x="4207950" y="105360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1"/>
                  </a:moveTo>
                  <a:cubicBezTo>
                    <a:pt x="1827" y="1"/>
                    <a:pt x="1" y="1828"/>
                    <a:pt x="1" y="4078"/>
                  </a:cubicBezTo>
                  <a:cubicBezTo>
                    <a:pt x="1" y="6329"/>
                    <a:pt x="1827" y="8156"/>
                    <a:pt x="4078" y="8156"/>
                  </a:cubicBezTo>
                  <a:cubicBezTo>
                    <a:pt x="6329" y="8156"/>
                    <a:pt x="8155" y="6329"/>
                    <a:pt x="8155" y="4078"/>
                  </a:cubicBezTo>
                  <a:cubicBezTo>
                    <a:pt x="8155" y="1828"/>
                    <a:pt x="6329" y="1"/>
                    <a:pt x="407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762;p43"/>
            <p:cNvSpPr/>
            <p:nvPr/>
          </p:nvSpPr>
          <p:spPr>
            <a:xfrm>
              <a:off x="3596325" y="1053600"/>
              <a:ext cx="407775" cy="203900"/>
            </a:xfrm>
            <a:custGeom>
              <a:avLst/>
              <a:gdLst/>
              <a:ahLst/>
              <a:cxnLst/>
              <a:rect l="l" t="t" r="r" b="b"/>
              <a:pathLst>
                <a:path w="16311" h="8156" extrusionOk="0">
                  <a:moveTo>
                    <a:pt x="4078" y="1"/>
                  </a:moveTo>
                  <a:cubicBezTo>
                    <a:pt x="1827" y="1"/>
                    <a:pt x="1" y="1828"/>
                    <a:pt x="1" y="4078"/>
                  </a:cubicBezTo>
                  <a:cubicBezTo>
                    <a:pt x="1" y="6329"/>
                    <a:pt x="1827" y="8156"/>
                    <a:pt x="4078" y="8156"/>
                  </a:cubicBezTo>
                  <a:lnTo>
                    <a:pt x="12233" y="8156"/>
                  </a:lnTo>
                  <a:cubicBezTo>
                    <a:pt x="14484" y="8156"/>
                    <a:pt x="16311" y="6329"/>
                    <a:pt x="16311" y="4078"/>
                  </a:cubicBezTo>
                  <a:cubicBezTo>
                    <a:pt x="16311" y="1828"/>
                    <a:pt x="14484" y="1"/>
                    <a:pt x="12233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763;p43"/>
            <p:cNvSpPr/>
            <p:nvPr/>
          </p:nvSpPr>
          <p:spPr>
            <a:xfrm>
              <a:off x="4411825" y="1461350"/>
              <a:ext cx="917450" cy="203900"/>
            </a:xfrm>
            <a:custGeom>
              <a:avLst/>
              <a:gdLst/>
              <a:ahLst/>
              <a:cxnLst/>
              <a:rect l="l" t="t" r="r" b="b"/>
              <a:pathLst>
                <a:path w="36698" h="8156" extrusionOk="0">
                  <a:moveTo>
                    <a:pt x="4078" y="1"/>
                  </a:moveTo>
                  <a:cubicBezTo>
                    <a:pt x="1827" y="1"/>
                    <a:pt x="0" y="1828"/>
                    <a:pt x="0" y="4078"/>
                  </a:cubicBezTo>
                  <a:cubicBezTo>
                    <a:pt x="0" y="6329"/>
                    <a:pt x="1827" y="8156"/>
                    <a:pt x="4078" y="8156"/>
                  </a:cubicBezTo>
                  <a:lnTo>
                    <a:pt x="32620" y="8156"/>
                  </a:lnTo>
                  <a:cubicBezTo>
                    <a:pt x="34871" y="8156"/>
                    <a:pt x="36698" y="6329"/>
                    <a:pt x="36698" y="4078"/>
                  </a:cubicBezTo>
                  <a:cubicBezTo>
                    <a:pt x="36698" y="1828"/>
                    <a:pt x="34871" y="1"/>
                    <a:pt x="32620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764;p43"/>
            <p:cNvSpPr/>
            <p:nvPr/>
          </p:nvSpPr>
          <p:spPr>
            <a:xfrm>
              <a:off x="3596325" y="1461350"/>
              <a:ext cx="611650" cy="203900"/>
            </a:xfrm>
            <a:custGeom>
              <a:avLst/>
              <a:gdLst/>
              <a:ahLst/>
              <a:cxnLst/>
              <a:rect l="l" t="t" r="r" b="b"/>
              <a:pathLst>
                <a:path w="24466" h="8156" extrusionOk="0">
                  <a:moveTo>
                    <a:pt x="4078" y="1"/>
                  </a:moveTo>
                  <a:cubicBezTo>
                    <a:pt x="1827" y="1"/>
                    <a:pt x="1" y="1828"/>
                    <a:pt x="1" y="4078"/>
                  </a:cubicBezTo>
                  <a:cubicBezTo>
                    <a:pt x="1" y="6329"/>
                    <a:pt x="1827" y="8156"/>
                    <a:pt x="4078" y="8156"/>
                  </a:cubicBezTo>
                  <a:lnTo>
                    <a:pt x="20388" y="8156"/>
                  </a:lnTo>
                  <a:cubicBezTo>
                    <a:pt x="22639" y="8156"/>
                    <a:pt x="24466" y="6329"/>
                    <a:pt x="24466" y="4078"/>
                  </a:cubicBezTo>
                  <a:cubicBezTo>
                    <a:pt x="24466" y="1828"/>
                    <a:pt x="22639" y="1"/>
                    <a:pt x="2038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765;p43"/>
            <p:cNvSpPr/>
            <p:nvPr/>
          </p:nvSpPr>
          <p:spPr>
            <a:xfrm>
              <a:off x="2640575" y="1359175"/>
              <a:ext cx="2328250" cy="3507150"/>
            </a:xfrm>
            <a:custGeom>
              <a:avLst/>
              <a:gdLst/>
              <a:ahLst/>
              <a:cxnLst/>
              <a:rect l="l" t="t" r="r" b="b"/>
              <a:pathLst>
                <a:path w="93130" h="140286" extrusionOk="0">
                  <a:moveTo>
                    <a:pt x="17028" y="17886"/>
                  </a:moveTo>
                  <a:lnTo>
                    <a:pt x="17028" y="17886"/>
                  </a:lnTo>
                  <a:cubicBezTo>
                    <a:pt x="40710" y="36447"/>
                    <a:pt x="76494" y="65935"/>
                    <a:pt x="81452" y="76210"/>
                  </a:cubicBezTo>
                  <a:cubicBezTo>
                    <a:pt x="84714" y="82897"/>
                    <a:pt x="84453" y="90857"/>
                    <a:pt x="80734" y="98620"/>
                  </a:cubicBezTo>
                  <a:cubicBezTo>
                    <a:pt x="77407" y="105601"/>
                    <a:pt x="71699" y="111603"/>
                    <a:pt x="64424" y="115941"/>
                  </a:cubicBezTo>
                  <a:lnTo>
                    <a:pt x="60086" y="106971"/>
                  </a:lnTo>
                  <a:lnTo>
                    <a:pt x="65990" y="90041"/>
                  </a:lnTo>
                  <a:cubicBezTo>
                    <a:pt x="66740" y="87921"/>
                    <a:pt x="65599" y="85605"/>
                    <a:pt x="63478" y="84855"/>
                  </a:cubicBezTo>
                  <a:cubicBezTo>
                    <a:pt x="63036" y="84698"/>
                    <a:pt x="62584" y="84624"/>
                    <a:pt x="62141" y="84624"/>
                  </a:cubicBezTo>
                  <a:cubicBezTo>
                    <a:pt x="60459" y="84624"/>
                    <a:pt x="58885" y="85689"/>
                    <a:pt x="58292" y="87366"/>
                  </a:cubicBezTo>
                  <a:lnTo>
                    <a:pt x="55095" y="96598"/>
                  </a:lnTo>
                  <a:lnTo>
                    <a:pt x="49452" y="84952"/>
                  </a:lnTo>
                  <a:lnTo>
                    <a:pt x="55356" y="68023"/>
                  </a:lnTo>
                  <a:cubicBezTo>
                    <a:pt x="56074" y="65902"/>
                    <a:pt x="54965" y="63554"/>
                    <a:pt x="52844" y="62836"/>
                  </a:cubicBezTo>
                  <a:cubicBezTo>
                    <a:pt x="52402" y="62680"/>
                    <a:pt x="51949" y="62605"/>
                    <a:pt x="51503" y="62605"/>
                  </a:cubicBezTo>
                  <a:cubicBezTo>
                    <a:pt x="49814" y="62605"/>
                    <a:pt x="48226" y="63670"/>
                    <a:pt x="47658" y="65348"/>
                  </a:cubicBezTo>
                  <a:lnTo>
                    <a:pt x="44428" y="74547"/>
                  </a:lnTo>
                  <a:lnTo>
                    <a:pt x="17028" y="17886"/>
                  </a:lnTo>
                  <a:close/>
                  <a:moveTo>
                    <a:pt x="9688" y="21409"/>
                  </a:moveTo>
                  <a:lnTo>
                    <a:pt x="40775" y="85735"/>
                  </a:lnTo>
                  <a:cubicBezTo>
                    <a:pt x="40775" y="86355"/>
                    <a:pt x="40905" y="86942"/>
                    <a:pt x="41166" y="87464"/>
                  </a:cubicBezTo>
                  <a:lnTo>
                    <a:pt x="31935" y="84267"/>
                  </a:lnTo>
                  <a:cubicBezTo>
                    <a:pt x="31485" y="84108"/>
                    <a:pt x="31027" y="84033"/>
                    <a:pt x="30577" y="84033"/>
                  </a:cubicBezTo>
                  <a:cubicBezTo>
                    <a:pt x="28903" y="84033"/>
                    <a:pt x="27340" y="85076"/>
                    <a:pt x="26748" y="86747"/>
                  </a:cubicBezTo>
                  <a:cubicBezTo>
                    <a:pt x="25998" y="88899"/>
                    <a:pt x="27140" y="91215"/>
                    <a:pt x="29260" y="91966"/>
                  </a:cubicBezTo>
                  <a:lnTo>
                    <a:pt x="46712" y="98033"/>
                  </a:lnTo>
                  <a:lnTo>
                    <a:pt x="57085" y="119464"/>
                  </a:lnTo>
                  <a:cubicBezTo>
                    <a:pt x="51984" y="121424"/>
                    <a:pt x="46734" y="122418"/>
                    <a:pt x="41625" y="122418"/>
                  </a:cubicBezTo>
                  <a:cubicBezTo>
                    <a:pt x="38826" y="122418"/>
                    <a:pt x="36069" y="122120"/>
                    <a:pt x="33403" y="121519"/>
                  </a:cubicBezTo>
                  <a:cubicBezTo>
                    <a:pt x="25020" y="119595"/>
                    <a:pt x="18626" y="114832"/>
                    <a:pt x="15397" y="108145"/>
                  </a:cubicBezTo>
                  <a:cubicBezTo>
                    <a:pt x="10406" y="97870"/>
                    <a:pt x="9558" y="51517"/>
                    <a:pt x="9688" y="21409"/>
                  </a:cubicBezTo>
                  <a:close/>
                  <a:moveTo>
                    <a:pt x="5834" y="0"/>
                  </a:moveTo>
                  <a:cubicBezTo>
                    <a:pt x="5199" y="0"/>
                    <a:pt x="4560" y="144"/>
                    <a:pt x="3980" y="434"/>
                  </a:cubicBezTo>
                  <a:cubicBezTo>
                    <a:pt x="2675" y="1087"/>
                    <a:pt x="1794" y="2489"/>
                    <a:pt x="1762" y="3957"/>
                  </a:cubicBezTo>
                  <a:cubicBezTo>
                    <a:pt x="1762" y="3957"/>
                    <a:pt x="1762" y="3957"/>
                    <a:pt x="1762" y="3990"/>
                  </a:cubicBezTo>
                  <a:cubicBezTo>
                    <a:pt x="1533" y="13254"/>
                    <a:pt x="0" y="95065"/>
                    <a:pt x="8025" y="111701"/>
                  </a:cubicBezTo>
                  <a:cubicBezTo>
                    <a:pt x="12396" y="120671"/>
                    <a:pt x="20746" y="126967"/>
                    <a:pt x="31576" y="129446"/>
                  </a:cubicBezTo>
                  <a:cubicBezTo>
                    <a:pt x="34868" y="130202"/>
                    <a:pt x="38233" y="130560"/>
                    <a:pt x="41599" y="130560"/>
                  </a:cubicBezTo>
                  <a:cubicBezTo>
                    <a:pt x="48106" y="130560"/>
                    <a:pt x="54621" y="129223"/>
                    <a:pt x="60640" y="126836"/>
                  </a:cubicBezTo>
                  <a:cubicBezTo>
                    <a:pt x="60640" y="126836"/>
                    <a:pt x="66023" y="137960"/>
                    <a:pt x="66055" y="137992"/>
                  </a:cubicBezTo>
                  <a:cubicBezTo>
                    <a:pt x="66738" y="139427"/>
                    <a:pt x="68234" y="140285"/>
                    <a:pt x="69762" y="140285"/>
                  </a:cubicBezTo>
                  <a:cubicBezTo>
                    <a:pt x="70353" y="140285"/>
                    <a:pt x="70948" y="140157"/>
                    <a:pt x="71503" y="139884"/>
                  </a:cubicBezTo>
                  <a:cubicBezTo>
                    <a:pt x="73525" y="138906"/>
                    <a:pt x="74373" y="136459"/>
                    <a:pt x="73395" y="134437"/>
                  </a:cubicBezTo>
                  <a:lnTo>
                    <a:pt x="67980" y="123281"/>
                  </a:lnTo>
                  <a:cubicBezTo>
                    <a:pt x="76918" y="118127"/>
                    <a:pt x="83996" y="110755"/>
                    <a:pt x="88106" y="102143"/>
                  </a:cubicBezTo>
                  <a:cubicBezTo>
                    <a:pt x="92901" y="92096"/>
                    <a:pt x="93130" y="81625"/>
                    <a:pt x="88791" y="72655"/>
                  </a:cubicBezTo>
                  <a:cubicBezTo>
                    <a:pt x="80767" y="56019"/>
                    <a:pt x="15690" y="6404"/>
                    <a:pt x="8286" y="826"/>
                  </a:cubicBezTo>
                  <a:cubicBezTo>
                    <a:pt x="8286" y="793"/>
                    <a:pt x="8286" y="793"/>
                    <a:pt x="8253" y="793"/>
                  </a:cubicBezTo>
                  <a:cubicBezTo>
                    <a:pt x="7557" y="267"/>
                    <a:pt x="6699" y="0"/>
                    <a:pt x="5834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766;p43"/>
            <p:cNvSpPr/>
            <p:nvPr/>
          </p:nvSpPr>
          <p:spPr>
            <a:xfrm>
              <a:off x="5125375" y="4804700"/>
              <a:ext cx="203900" cy="204100"/>
            </a:xfrm>
            <a:custGeom>
              <a:avLst/>
              <a:gdLst/>
              <a:ahLst/>
              <a:cxnLst/>
              <a:rect l="l" t="t" r="r" b="b"/>
              <a:pathLst>
                <a:path w="8156" h="8164" extrusionOk="0">
                  <a:moveTo>
                    <a:pt x="4078" y="0"/>
                  </a:moveTo>
                  <a:cubicBezTo>
                    <a:pt x="3817" y="0"/>
                    <a:pt x="3556" y="25"/>
                    <a:pt x="3295" y="73"/>
                  </a:cubicBezTo>
                  <a:lnTo>
                    <a:pt x="3263" y="73"/>
                  </a:lnTo>
                  <a:cubicBezTo>
                    <a:pt x="1404" y="465"/>
                    <a:pt x="1" y="2096"/>
                    <a:pt x="1" y="4086"/>
                  </a:cubicBezTo>
                  <a:cubicBezTo>
                    <a:pt x="1" y="6336"/>
                    <a:pt x="1828" y="8163"/>
                    <a:pt x="4078" y="8163"/>
                  </a:cubicBezTo>
                  <a:cubicBezTo>
                    <a:pt x="6329" y="8163"/>
                    <a:pt x="8156" y="6336"/>
                    <a:pt x="8156" y="4086"/>
                  </a:cubicBezTo>
                  <a:cubicBezTo>
                    <a:pt x="8156" y="2096"/>
                    <a:pt x="6753" y="465"/>
                    <a:pt x="4894" y="73"/>
                  </a:cubicBezTo>
                  <a:lnTo>
                    <a:pt x="4861" y="73"/>
                  </a:lnTo>
                  <a:cubicBezTo>
                    <a:pt x="4600" y="25"/>
                    <a:pt x="4339" y="0"/>
                    <a:pt x="4078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767;p43"/>
            <p:cNvSpPr/>
            <p:nvPr/>
          </p:nvSpPr>
          <p:spPr>
            <a:xfrm>
              <a:off x="2271150" y="4804700"/>
              <a:ext cx="203900" cy="204100"/>
            </a:xfrm>
            <a:custGeom>
              <a:avLst/>
              <a:gdLst/>
              <a:ahLst/>
              <a:cxnLst/>
              <a:rect l="l" t="t" r="r" b="b"/>
              <a:pathLst>
                <a:path w="8156" h="8164" extrusionOk="0">
                  <a:moveTo>
                    <a:pt x="4078" y="0"/>
                  </a:moveTo>
                  <a:cubicBezTo>
                    <a:pt x="3817" y="0"/>
                    <a:pt x="3556" y="25"/>
                    <a:pt x="3295" y="73"/>
                  </a:cubicBezTo>
                  <a:lnTo>
                    <a:pt x="3262" y="73"/>
                  </a:lnTo>
                  <a:cubicBezTo>
                    <a:pt x="1403" y="465"/>
                    <a:pt x="0" y="2096"/>
                    <a:pt x="0" y="4086"/>
                  </a:cubicBezTo>
                  <a:cubicBezTo>
                    <a:pt x="0" y="6336"/>
                    <a:pt x="1827" y="8163"/>
                    <a:pt x="4078" y="8163"/>
                  </a:cubicBezTo>
                  <a:cubicBezTo>
                    <a:pt x="6068" y="8163"/>
                    <a:pt x="7699" y="6761"/>
                    <a:pt x="8090" y="4901"/>
                  </a:cubicBezTo>
                  <a:cubicBezTo>
                    <a:pt x="8090" y="4901"/>
                    <a:pt x="8090" y="4901"/>
                    <a:pt x="8090" y="4869"/>
                  </a:cubicBezTo>
                  <a:cubicBezTo>
                    <a:pt x="8090" y="4803"/>
                    <a:pt x="8123" y="4706"/>
                    <a:pt x="8123" y="4608"/>
                  </a:cubicBezTo>
                  <a:cubicBezTo>
                    <a:pt x="8123" y="4575"/>
                    <a:pt x="8123" y="4542"/>
                    <a:pt x="8123" y="4510"/>
                  </a:cubicBezTo>
                  <a:cubicBezTo>
                    <a:pt x="8155" y="4347"/>
                    <a:pt x="8155" y="4216"/>
                    <a:pt x="8155" y="4086"/>
                  </a:cubicBezTo>
                  <a:cubicBezTo>
                    <a:pt x="8155" y="3955"/>
                    <a:pt x="8155" y="3825"/>
                    <a:pt x="8123" y="3662"/>
                  </a:cubicBezTo>
                  <a:cubicBezTo>
                    <a:pt x="8123" y="3629"/>
                    <a:pt x="8123" y="3596"/>
                    <a:pt x="8123" y="3564"/>
                  </a:cubicBezTo>
                  <a:cubicBezTo>
                    <a:pt x="8123" y="3466"/>
                    <a:pt x="8090" y="3401"/>
                    <a:pt x="8090" y="3303"/>
                  </a:cubicBezTo>
                  <a:cubicBezTo>
                    <a:pt x="8090" y="3270"/>
                    <a:pt x="8090" y="3270"/>
                    <a:pt x="8090" y="3270"/>
                  </a:cubicBezTo>
                  <a:cubicBezTo>
                    <a:pt x="7764" y="1672"/>
                    <a:pt x="6492" y="400"/>
                    <a:pt x="4893" y="73"/>
                  </a:cubicBezTo>
                  <a:lnTo>
                    <a:pt x="4861" y="73"/>
                  </a:lnTo>
                  <a:cubicBezTo>
                    <a:pt x="4600" y="25"/>
                    <a:pt x="4339" y="0"/>
                    <a:pt x="4078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768;p43"/>
            <p:cNvSpPr/>
            <p:nvPr/>
          </p:nvSpPr>
          <p:spPr>
            <a:xfrm>
              <a:off x="2271150" y="64585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1"/>
                  </a:moveTo>
                  <a:cubicBezTo>
                    <a:pt x="1827" y="1"/>
                    <a:pt x="0" y="1828"/>
                    <a:pt x="0" y="4078"/>
                  </a:cubicBezTo>
                  <a:cubicBezTo>
                    <a:pt x="0" y="6329"/>
                    <a:pt x="1827" y="8156"/>
                    <a:pt x="4078" y="8156"/>
                  </a:cubicBezTo>
                  <a:cubicBezTo>
                    <a:pt x="6329" y="8156"/>
                    <a:pt x="8155" y="6329"/>
                    <a:pt x="8155" y="4078"/>
                  </a:cubicBezTo>
                  <a:cubicBezTo>
                    <a:pt x="8155" y="1828"/>
                    <a:pt x="6329" y="1"/>
                    <a:pt x="407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769;p43"/>
            <p:cNvSpPr/>
            <p:nvPr/>
          </p:nvSpPr>
          <p:spPr>
            <a:xfrm>
              <a:off x="5125375" y="64585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1"/>
                  </a:moveTo>
                  <a:cubicBezTo>
                    <a:pt x="1828" y="1"/>
                    <a:pt x="1" y="1828"/>
                    <a:pt x="1" y="4078"/>
                  </a:cubicBezTo>
                  <a:cubicBezTo>
                    <a:pt x="1" y="6329"/>
                    <a:pt x="1828" y="8156"/>
                    <a:pt x="4078" y="8156"/>
                  </a:cubicBezTo>
                  <a:cubicBezTo>
                    <a:pt x="6329" y="8156"/>
                    <a:pt x="8156" y="6329"/>
                    <a:pt x="8156" y="4078"/>
                  </a:cubicBezTo>
                  <a:cubicBezTo>
                    <a:pt x="8156" y="1828"/>
                    <a:pt x="6329" y="1"/>
                    <a:pt x="407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70915" y="1469173"/>
            <a:ext cx="66179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作者通过这篇课文要证明一个什么观点？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554" y="300643"/>
            <a:ext cx="915984" cy="3600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849978" y="1906618"/>
            <a:ext cx="8492044" cy="1432722"/>
            <a:chOff x="1639957" y="2214367"/>
            <a:chExt cx="8493092" cy="1432899"/>
          </a:xfrm>
        </p:grpSpPr>
        <p:grpSp>
          <p:nvGrpSpPr>
            <p:cNvPr id="39" name="组合 38"/>
            <p:cNvGrpSpPr/>
            <p:nvPr/>
          </p:nvGrpSpPr>
          <p:grpSpPr>
            <a:xfrm>
              <a:off x="1639957" y="2214367"/>
              <a:ext cx="1432899" cy="1432899"/>
              <a:chOff x="1639957" y="2214367"/>
              <a:chExt cx="1432899" cy="143289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757931" y="2332341"/>
                <a:ext cx="1196950" cy="1196950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38100">
                <a:gradFill>
                  <a:gsLst>
                    <a:gs pos="0">
                      <a:srgbClr val="7660A8"/>
                    </a:gs>
                    <a:gs pos="100000">
                      <a:srgbClr val="D678AE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" name="Google Shape;6401;p67"/>
              <p:cNvGrpSpPr/>
              <p:nvPr/>
            </p:nvGrpSpPr>
            <p:grpSpPr>
              <a:xfrm>
                <a:off x="2016907" y="2594178"/>
                <a:ext cx="679000" cy="673278"/>
                <a:chOff x="-47529700" y="2342000"/>
                <a:chExt cx="302450" cy="299900"/>
              </a:xfrm>
              <a:gradFill>
                <a:gsLst>
                  <a:gs pos="0">
                    <a:srgbClr val="7660A8"/>
                  </a:gs>
                  <a:gs pos="100000">
                    <a:srgbClr val="D678AE"/>
                  </a:gs>
                </a:gsLst>
                <a:lin ang="5400000" scaled="1"/>
              </a:gradFill>
            </p:grpSpPr>
            <p:sp>
              <p:nvSpPr>
                <p:cNvPr id="9" name="Google Shape;6402;p67"/>
                <p:cNvSpPr/>
                <p:nvPr/>
              </p:nvSpPr>
              <p:spPr>
                <a:xfrm>
                  <a:off x="-47529700" y="2342000"/>
                  <a:ext cx="302450" cy="29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98" h="11996" extrusionOk="0">
                      <a:moveTo>
                        <a:pt x="7530" y="725"/>
                      </a:moveTo>
                      <a:cubicBezTo>
                        <a:pt x="9672" y="725"/>
                        <a:pt x="11405" y="2457"/>
                        <a:pt x="11405" y="4568"/>
                      </a:cubicBezTo>
                      <a:cubicBezTo>
                        <a:pt x="11405" y="6711"/>
                        <a:pt x="9672" y="8443"/>
                        <a:pt x="7530" y="8443"/>
                      </a:cubicBezTo>
                      <a:cubicBezTo>
                        <a:pt x="5419" y="8443"/>
                        <a:pt x="3686" y="6711"/>
                        <a:pt x="3686" y="4568"/>
                      </a:cubicBezTo>
                      <a:cubicBezTo>
                        <a:pt x="3686" y="2457"/>
                        <a:pt x="5419" y="725"/>
                        <a:pt x="7530" y="725"/>
                      </a:cubicBezTo>
                      <a:close/>
                      <a:moveTo>
                        <a:pt x="4064" y="7530"/>
                      </a:moveTo>
                      <a:cubicBezTo>
                        <a:pt x="4222" y="7719"/>
                        <a:pt x="4379" y="7876"/>
                        <a:pt x="4568" y="8034"/>
                      </a:cubicBezTo>
                      <a:lnTo>
                        <a:pt x="3686" y="8947"/>
                      </a:lnTo>
                      <a:lnTo>
                        <a:pt x="3151" y="8443"/>
                      </a:lnTo>
                      <a:lnTo>
                        <a:pt x="4064" y="7530"/>
                      </a:lnTo>
                      <a:close/>
                      <a:moveTo>
                        <a:pt x="2647" y="8916"/>
                      </a:moveTo>
                      <a:lnTo>
                        <a:pt x="3151" y="9420"/>
                      </a:lnTo>
                      <a:lnTo>
                        <a:pt x="1386" y="11184"/>
                      </a:lnTo>
                      <a:cubicBezTo>
                        <a:pt x="1323" y="11247"/>
                        <a:pt x="1237" y="11279"/>
                        <a:pt x="1146" y="11279"/>
                      </a:cubicBezTo>
                      <a:cubicBezTo>
                        <a:pt x="1056" y="11279"/>
                        <a:pt x="961" y="11247"/>
                        <a:pt x="882" y="11184"/>
                      </a:cubicBezTo>
                      <a:cubicBezTo>
                        <a:pt x="756" y="11090"/>
                        <a:pt x="756" y="10838"/>
                        <a:pt x="882" y="10680"/>
                      </a:cubicBezTo>
                      <a:lnTo>
                        <a:pt x="2647" y="8916"/>
                      </a:lnTo>
                      <a:close/>
                      <a:moveTo>
                        <a:pt x="7530" y="0"/>
                      </a:moveTo>
                      <a:cubicBezTo>
                        <a:pt x="5009" y="0"/>
                        <a:pt x="2962" y="2048"/>
                        <a:pt x="2962" y="4568"/>
                      </a:cubicBezTo>
                      <a:cubicBezTo>
                        <a:pt x="2962" y="5450"/>
                        <a:pt x="3214" y="6270"/>
                        <a:pt x="3623" y="6963"/>
                      </a:cubicBezTo>
                      <a:lnTo>
                        <a:pt x="410" y="10208"/>
                      </a:lnTo>
                      <a:cubicBezTo>
                        <a:pt x="0" y="10586"/>
                        <a:pt x="0" y="11279"/>
                        <a:pt x="410" y="11688"/>
                      </a:cubicBezTo>
                      <a:cubicBezTo>
                        <a:pt x="599" y="11893"/>
                        <a:pt x="867" y="11996"/>
                        <a:pt x="1138" y="11996"/>
                      </a:cubicBezTo>
                      <a:cubicBezTo>
                        <a:pt x="1410" y="11996"/>
                        <a:pt x="1686" y="11893"/>
                        <a:pt x="1890" y="11688"/>
                      </a:cubicBezTo>
                      <a:lnTo>
                        <a:pt x="5135" y="8475"/>
                      </a:lnTo>
                      <a:cubicBezTo>
                        <a:pt x="5829" y="8916"/>
                        <a:pt x="6679" y="9137"/>
                        <a:pt x="7530" y="9137"/>
                      </a:cubicBezTo>
                      <a:cubicBezTo>
                        <a:pt x="10050" y="9137"/>
                        <a:pt x="12098" y="7089"/>
                        <a:pt x="12098" y="4568"/>
                      </a:cubicBezTo>
                      <a:cubicBezTo>
                        <a:pt x="12098" y="2048"/>
                        <a:pt x="10050" y="0"/>
                        <a:pt x="75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" name="Google Shape;6403;p67"/>
                <p:cNvSpPr/>
                <p:nvPr/>
              </p:nvSpPr>
              <p:spPr>
                <a:xfrm>
                  <a:off x="-47404475" y="2395550"/>
                  <a:ext cx="124475" cy="12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9" h="4947" extrusionOk="0">
                      <a:moveTo>
                        <a:pt x="2804" y="2080"/>
                      </a:moveTo>
                      <a:cubicBezTo>
                        <a:pt x="2678" y="2395"/>
                        <a:pt x="2458" y="2647"/>
                        <a:pt x="2174" y="2710"/>
                      </a:cubicBezTo>
                      <a:lnTo>
                        <a:pt x="2174" y="2080"/>
                      </a:lnTo>
                      <a:close/>
                      <a:moveTo>
                        <a:pt x="1828" y="694"/>
                      </a:moveTo>
                      <a:cubicBezTo>
                        <a:pt x="2300" y="694"/>
                        <a:pt x="2678" y="977"/>
                        <a:pt x="2804" y="1418"/>
                      </a:cubicBezTo>
                      <a:lnTo>
                        <a:pt x="1828" y="1418"/>
                      </a:lnTo>
                      <a:cubicBezTo>
                        <a:pt x="1607" y="1418"/>
                        <a:pt x="1481" y="1576"/>
                        <a:pt x="1481" y="1765"/>
                      </a:cubicBezTo>
                      <a:lnTo>
                        <a:pt x="1481" y="2741"/>
                      </a:lnTo>
                      <a:cubicBezTo>
                        <a:pt x="1072" y="2584"/>
                        <a:pt x="757" y="2206"/>
                        <a:pt x="757" y="1765"/>
                      </a:cubicBezTo>
                      <a:cubicBezTo>
                        <a:pt x="757" y="1166"/>
                        <a:pt x="1229" y="694"/>
                        <a:pt x="1828" y="694"/>
                      </a:cubicBezTo>
                      <a:close/>
                      <a:moveTo>
                        <a:pt x="4254" y="2080"/>
                      </a:moveTo>
                      <a:lnTo>
                        <a:pt x="4254" y="4222"/>
                      </a:lnTo>
                      <a:lnTo>
                        <a:pt x="2143" y="4222"/>
                      </a:lnTo>
                      <a:lnTo>
                        <a:pt x="2143" y="3466"/>
                      </a:lnTo>
                      <a:cubicBezTo>
                        <a:pt x="2804" y="3308"/>
                        <a:pt x="3371" y="2804"/>
                        <a:pt x="3498" y="2080"/>
                      </a:cubicBezTo>
                      <a:close/>
                      <a:moveTo>
                        <a:pt x="1796" y="0"/>
                      </a:moveTo>
                      <a:cubicBezTo>
                        <a:pt x="788" y="0"/>
                        <a:pt x="0" y="788"/>
                        <a:pt x="0" y="1765"/>
                      </a:cubicBezTo>
                      <a:cubicBezTo>
                        <a:pt x="0" y="2615"/>
                        <a:pt x="599" y="3340"/>
                        <a:pt x="1418" y="3497"/>
                      </a:cubicBezTo>
                      <a:lnTo>
                        <a:pt x="1418" y="4600"/>
                      </a:lnTo>
                      <a:cubicBezTo>
                        <a:pt x="1418" y="4789"/>
                        <a:pt x="1576" y="4947"/>
                        <a:pt x="1796" y="4947"/>
                      </a:cubicBezTo>
                      <a:lnTo>
                        <a:pt x="4569" y="4947"/>
                      </a:lnTo>
                      <a:cubicBezTo>
                        <a:pt x="4789" y="4947"/>
                        <a:pt x="4947" y="4789"/>
                        <a:pt x="4947" y="4600"/>
                      </a:cubicBezTo>
                      <a:lnTo>
                        <a:pt x="4947" y="1796"/>
                      </a:lnTo>
                      <a:cubicBezTo>
                        <a:pt x="4978" y="1576"/>
                        <a:pt x="4821" y="1418"/>
                        <a:pt x="4632" y="1418"/>
                      </a:cubicBezTo>
                      <a:lnTo>
                        <a:pt x="3498" y="1418"/>
                      </a:lnTo>
                      <a:cubicBezTo>
                        <a:pt x="3371" y="631"/>
                        <a:pt x="2647" y="0"/>
                        <a:pt x="17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1639957" y="2214367"/>
                <a:ext cx="1432899" cy="1432899"/>
              </a:xfrm>
              <a:prstGeom prst="ellipse">
                <a:avLst/>
              </a:prstGeom>
              <a:noFill/>
              <a:ln w="38100">
                <a:gradFill>
                  <a:gsLst>
                    <a:gs pos="0">
                      <a:srgbClr val="7660A8">
                        <a:alpha val="0"/>
                      </a:srgbClr>
                    </a:gs>
                    <a:gs pos="50000">
                      <a:srgbClr val="7660A8"/>
                    </a:gs>
                    <a:gs pos="20000">
                      <a:srgbClr val="7660A8">
                        <a:alpha val="0"/>
                      </a:srgbClr>
                    </a:gs>
                    <a:gs pos="80000">
                      <a:srgbClr val="7660A8">
                        <a:alpha val="0"/>
                      </a:srgbClr>
                    </a:gs>
                    <a:gs pos="100000">
                      <a:srgbClr val="7660A8">
                        <a:alpha val="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170054" y="2214367"/>
              <a:ext cx="1432899" cy="1432899"/>
              <a:chOff x="4958335" y="2214367"/>
              <a:chExt cx="1432899" cy="143289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76309" y="2332341"/>
                <a:ext cx="1196950" cy="1196950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38100">
                <a:gradFill>
                  <a:gsLst>
                    <a:gs pos="0">
                      <a:srgbClr val="7660A8"/>
                    </a:gs>
                    <a:gs pos="100000">
                      <a:srgbClr val="D678AE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958335" y="2214367"/>
                <a:ext cx="1432899" cy="1432899"/>
              </a:xfrm>
              <a:prstGeom prst="ellipse">
                <a:avLst/>
              </a:prstGeom>
              <a:noFill/>
              <a:ln w="38100">
                <a:gradFill>
                  <a:gsLst>
                    <a:gs pos="0">
                      <a:srgbClr val="7660A8">
                        <a:alpha val="0"/>
                      </a:srgbClr>
                    </a:gs>
                    <a:gs pos="50000">
                      <a:srgbClr val="7660A8"/>
                    </a:gs>
                    <a:gs pos="20000">
                      <a:srgbClr val="7660A8">
                        <a:alpha val="0"/>
                      </a:srgbClr>
                    </a:gs>
                    <a:gs pos="80000">
                      <a:srgbClr val="7660A8">
                        <a:alpha val="0"/>
                      </a:srgbClr>
                    </a:gs>
                    <a:gs pos="100000">
                      <a:srgbClr val="7660A8">
                        <a:alpha val="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" name="Google Shape;6361;p67"/>
              <p:cNvGrpSpPr/>
              <p:nvPr/>
            </p:nvGrpSpPr>
            <p:grpSpPr>
              <a:xfrm>
                <a:off x="5487615" y="2616365"/>
                <a:ext cx="423106" cy="659598"/>
                <a:chOff x="-47842400" y="2342000"/>
                <a:chExt cx="193000" cy="300875"/>
              </a:xfrm>
              <a:gradFill>
                <a:gsLst>
                  <a:gs pos="0">
                    <a:srgbClr val="7660A8"/>
                  </a:gs>
                  <a:gs pos="100000">
                    <a:srgbClr val="D678AE"/>
                  </a:gs>
                </a:gsLst>
                <a:lin ang="2700000" scaled="0"/>
              </a:gradFill>
            </p:grpSpPr>
            <p:sp>
              <p:nvSpPr>
                <p:cNvPr id="5" name="Google Shape;6362;p67"/>
                <p:cNvSpPr/>
                <p:nvPr/>
              </p:nvSpPr>
              <p:spPr>
                <a:xfrm>
                  <a:off x="-47809325" y="2412875"/>
                  <a:ext cx="124475" cy="1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9" h="4979" extrusionOk="0">
                      <a:moveTo>
                        <a:pt x="1828" y="725"/>
                      </a:moveTo>
                      <a:cubicBezTo>
                        <a:pt x="2301" y="725"/>
                        <a:pt x="2679" y="1009"/>
                        <a:pt x="2805" y="1418"/>
                      </a:cubicBezTo>
                      <a:lnTo>
                        <a:pt x="1828" y="1418"/>
                      </a:lnTo>
                      <a:cubicBezTo>
                        <a:pt x="1639" y="1418"/>
                        <a:pt x="1482" y="1576"/>
                        <a:pt x="1482" y="1796"/>
                      </a:cubicBezTo>
                      <a:lnTo>
                        <a:pt x="1482" y="2773"/>
                      </a:lnTo>
                      <a:cubicBezTo>
                        <a:pt x="1072" y="2647"/>
                        <a:pt x="757" y="2269"/>
                        <a:pt x="757" y="1796"/>
                      </a:cubicBezTo>
                      <a:cubicBezTo>
                        <a:pt x="757" y="1198"/>
                        <a:pt x="1230" y="725"/>
                        <a:pt x="1828" y="725"/>
                      </a:cubicBezTo>
                      <a:close/>
                      <a:moveTo>
                        <a:pt x="2805" y="2143"/>
                      </a:moveTo>
                      <a:cubicBezTo>
                        <a:pt x="2679" y="2458"/>
                        <a:pt x="2458" y="2678"/>
                        <a:pt x="2175" y="2773"/>
                      </a:cubicBezTo>
                      <a:lnTo>
                        <a:pt x="2175" y="2143"/>
                      </a:lnTo>
                      <a:close/>
                      <a:moveTo>
                        <a:pt x="4286" y="2111"/>
                      </a:moveTo>
                      <a:lnTo>
                        <a:pt x="4286" y="4222"/>
                      </a:lnTo>
                      <a:lnTo>
                        <a:pt x="2143" y="4222"/>
                      </a:lnTo>
                      <a:lnTo>
                        <a:pt x="2143" y="3466"/>
                      </a:lnTo>
                      <a:cubicBezTo>
                        <a:pt x="2805" y="3309"/>
                        <a:pt x="3372" y="2804"/>
                        <a:pt x="3529" y="2111"/>
                      </a:cubicBezTo>
                      <a:close/>
                      <a:moveTo>
                        <a:pt x="1797" y="1"/>
                      </a:moveTo>
                      <a:cubicBezTo>
                        <a:pt x="789" y="1"/>
                        <a:pt x="1" y="788"/>
                        <a:pt x="1" y="1796"/>
                      </a:cubicBezTo>
                      <a:cubicBezTo>
                        <a:pt x="1" y="2647"/>
                        <a:pt x="599" y="3372"/>
                        <a:pt x="1450" y="3529"/>
                      </a:cubicBezTo>
                      <a:lnTo>
                        <a:pt x="1450" y="4632"/>
                      </a:lnTo>
                      <a:cubicBezTo>
                        <a:pt x="1450" y="4821"/>
                        <a:pt x="1576" y="4978"/>
                        <a:pt x="1797" y="4978"/>
                      </a:cubicBezTo>
                      <a:lnTo>
                        <a:pt x="4601" y="4978"/>
                      </a:lnTo>
                      <a:cubicBezTo>
                        <a:pt x="4790" y="4978"/>
                        <a:pt x="4947" y="4821"/>
                        <a:pt x="4947" y="4632"/>
                      </a:cubicBezTo>
                      <a:lnTo>
                        <a:pt x="4947" y="1828"/>
                      </a:lnTo>
                      <a:cubicBezTo>
                        <a:pt x="4979" y="1576"/>
                        <a:pt x="4821" y="1418"/>
                        <a:pt x="4632" y="1418"/>
                      </a:cubicBezTo>
                      <a:lnTo>
                        <a:pt x="3529" y="1418"/>
                      </a:lnTo>
                      <a:cubicBezTo>
                        <a:pt x="3372" y="631"/>
                        <a:pt x="2647" y="1"/>
                        <a:pt x="179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" name="Google Shape;6363;p67"/>
                <p:cNvSpPr/>
                <p:nvPr/>
              </p:nvSpPr>
              <p:spPr>
                <a:xfrm>
                  <a:off x="-47842400" y="2342000"/>
                  <a:ext cx="193000" cy="30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20" h="12035" extrusionOk="0">
                      <a:moveTo>
                        <a:pt x="6995" y="725"/>
                      </a:moveTo>
                      <a:lnTo>
                        <a:pt x="6995" y="1418"/>
                      </a:lnTo>
                      <a:lnTo>
                        <a:pt x="662" y="1418"/>
                      </a:lnTo>
                      <a:lnTo>
                        <a:pt x="662" y="725"/>
                      </a:lnTo>
                      <a:close/>
                      <a:moveTo>
                        <a:pt x="7058" y="2142"/>
                      </a:moveTo>
                      <a:lnTo>
                        <a:pt x="7058" y="8506"/>
                      </a:lnTo>
                      <a:lnTo>
                        <a:pt x="694" y="8506"/>
                      </a:lnTo>
                      <a:lnTo>
                        <a:pt x="694" y="2142"/>
                      </a:lnTo>
                      <a:close/>
                      <a:moveTo>
                        <a:pt x="7058" y="9200"/>
                      </a:moveTo>
                      <a:lnTo>
                        <a:pt x="7058" y="11310"/>
                      </a:lnTo>
                      <a:lnTo>
                        <a:pt x="694" y="11310"/>
                      </a:lnTo>
                      <a:lnTo>
                        <a:pt x="694" y="9200"/>
                      </a:lnTo>
                      <a:close/>
                      <a:moveTo>
                        <a:pt x="347" y="0"/>
                      </a:moveTo>
                      <a:cubicBezTo>
                        <a:pt x="158" y="0"/>
                        <a:pt x="1" y="158"/>
                        <a:pt x="1" y="378"/>
                      </a:cubicBezTo>
                      <a:lnTo>
                        <a:pt x="1" y="11657"/>
                      </a:lnTo>
                      <a:cubicBezTo>
                        <a:pt x="1" y="11877"/>
                        <a:pt x="158" y="12035"/>
                        <a:pt x="347" y="12035"/>
                      </a:cubicBezTo>
                      <a:lnTo>
                        <a:pt x="7373" y="12035"/>
                      </a:lnTo>
                      <a:cubicBezTo>
                        <a:pt x="7562" y="12035"/>
                        <a:pt x="7719" y="11877"/>
                        <a:pt x="7719" y="11657"/>
                      </a:cubicBezTo>
                      <a:lnTo>
                        <a:pt x="7719" y="378"/>
                      </a:lnTo>
                      <a:cubicBezTo>
                        <a:pt x="7719" y="158"/>
                        <a:pt x="7562" y="0"/>
                        <a:pt x="737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" name="Google Shape;6364;p67"/>
                <p:cNvSpPr/>
                <p:nvPr/>
              </p:nvSpPr>
              <p:spPr>
                <a:xfrm>
                  <a:off x="-47772300" y="2589300"/>
                  <a:ext cx="52800" cy="1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" h="726" extrusionOk="0">
                      <a:moveTo>
                        <a:pt x="347" y="1"/>
                      </a:moveTo>
                      <a:cubicBezTo>
                        <a:pt x="158" y="1"/>
                        <a:pt x="1" y="158"/>
                        <a:pt x="1" y="347"/>
                      </a:cubicBezTo>
                      <a:cubicBezTo>
                        <a:pt x="1" y="568"/>
                        <a:pt x="158" y="725"/>
                        <a:pt x="347" y="725"/>
                      </a:cubicBezTo>
                      <a:lnTo>
                        <a:pt x="1765" y="725"/>
                      </a:lnTo>
                      <a:cubicBezTo>
                        <a:pt x="1954" y="725"/>
                        <a:pt x="2111" y="568"/>
                        <a:pt x="2111" y="347"/>
                      </a:cubicBezTo>
                      <a:cubicBezTo>
                        <a:pt x="2111" y="158"/>
                        <a:pt x="1954" y="1"/>
                        <a:pt x="17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8700150" y="2214367"/>
              <a:ext cx="1432899" cy="1432899"/>
              <a:chOff x="8700150" y="2214367"/>
              <a:chExt cx="1432899" cy="143289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8818124" y="2332341"/>
                <a:ext cx="1196950" cy="1196950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38100">
                <a:gradFill>
                  <a:gsLst>
                    <a:gs pos="0">
                      <a:srgbClr val="7660A8"/>
                    </a:gs>
                    <a:gs pos="100000">
                      <a:srgbClr val="D678AE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700150" y="2214367"/>
                <a:ext cx="1432899" cy="1432899"/>
              </a:xfrm>
              <a:prstGeom prst="ellipse">
                <a:avLst/>
              </a:prstGeom>
              <a:noFill/>
              <a:ln w="38100">
                <a:gradFill>
                  <a:gsLst>
                    <a:gs pos="0">
                      <a:srgbClr val="7660A8">
                        <a:alpha val="0"/>
                      </a:srgbClr>
                    </a:gs>
                    <a:gs pos="50000">
                      <a:srgbClr val="7660A8"/>
                    </a:gs>
                    <a:gs pos="20000">
                      <a:srgbClr val="7660A8">
                        <a:alpha val="0"/>
                      </a:srgbClr>
                    </a:gs>
                    <a:gs pos="80000">
                      <a:srgbClr val="7660A8">
                        <a:alpha val="0"/>
                      </a:srgbClr>
                    </a:gs>
                    <a:gs pos="100000">
                      <a:srgbClr val="7660A8">
                        <a:alpha val="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" name="Google Shape;6443;p67"/>
              <p:cNvGrpSpPr/>
              <p:nvPr/>
            </p:nvGrpSpPr>
            <p:grpSpPr>
              <a:xfrm>
                <a:off x="9191603" y="2621280"/>
                <a:ext cx="639770" cy="639720"/>
                <a:chOff x="-47159525" y="2342000"/>
                <a:chExt cx="300900" cy="300875"/>
              </a:xfrm>
              <a:gradFill>
                <a:gsLst>
                  <a:gs pos="0">
                    <a:srgbClr val="7660A8"/>
                  </a:gs>
                  <a:gs pos="100000">
                    <a:srgbClr val="D678AE"/>
                  </a:gs>
                </a:gsLst>
                <a:lin ang="5400000" scaled="1"/>
              </a:gradFill>
            </p:grpSpPr>
            <p:sp>
              <p:nvSpPr>
                <p:cNvPr id="12" name="Google Shape;6444;p67"/>
                <p:cNvSpPr/>
                <p:nvPr/>
              </p:nvSpPr>
              <p:spPr>
                <a:xfrm>
                  <a:off x="-47122500" y="2376650"/>
                  <a:ext cx="123675" cy="12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7" h="5010" extrusionOk="0">
                      <a:moveTo>
                        <a:pt x="1765" y="756"/>
                      </a:moveTo>
                      <a:cubicBezTo>
                        <a:pt x="2237" y="756"/>
                        <a:pt x="2615" y="1008"/>
                        <a:pt x="2741" y="1450"/>
                      </a:cubicBezTo>
                      <a:lnTo>
                        <a:pt x="1765" y="1450"/>
                      </a:lnTo>
                      <a:cubicBezTo>
                        <a:pt x="1575" y="1450"/>
                        <a:pt x="1418" y="1607"/>
                        <a:pt x="1418" y="1828"/>
                      </a:cubicBezTo>
                      <a:lnTo>
                        <a:pt x="1418" y="2804"/>
                      </a:lnTo>
                      <a:cubicBezTo>
                        <a:pt x="1008" y="2647"/>
                        <a:pt x="693" y="2237"/>
                        <a:pt x="693" y="1828"/>
                      </a:cubicBezTo>
                      <a:cubicBezTo>
                        <a:pt x="693" y="1229"/>
                        <a:pt x="1166" y="756"/>
                        <a:pt x="1765" y="756"/>
                      </a:cubicBezTo>
                      <a:close/>
                      <a:moveTo>
                        <a:pt x="2741" y="2174"/>
                      </a:moveTo>
                      <a:cubicBezTo>
                        <a:pt x="2615" y="2458"/>
                        <a:pt x="2395" y="2678"/>
                        <a:pt x="2111" y="2804"/>
                      </a:cubicBezTo>
                      <a:lnTo>
                        <a:pt x="2111" y="2174"/>
                      </a:lnTo>
                      <a:close/>
                      <a:moveTo>
                        <a:pt x="4253" y="2143"/>
                      </a:moveTo>
                      <a:lnTo>
                        <a:pt x="4253" y="4285"/>
                      </a:lnTo>
                      <a:lnTo>
                        <a:pt x="2111" y="4285"/>
                      </a:lnTo>
                      <a:lnTo>
                        <a:pt x="2111" y="3497"/>
                      </a:lnTo>
                      <a:cubicBezTo>
                        <a:pt x="2804" y="3340"/>
                        <a:pt x="3340" y="2836"/>
                        <a:pt x="3497" y="2143"/>
                      </a:cubicBezTo>
                      <a:close/>
                      <a:moveTo>
                        <a:pt x="1765" y="0"/>
                      </a:moveTo>
                      <a:cubicBezTo>
                        <a:pt x="788" y="0"/>
                        <a:pt x="0" y="788"/>
                        <a:pt x="0" y="1765"/>
                      </a:cubicBezTo>
                      <a:cubicBezTo>
                        <a:pt x="0" y="2647"/>
                        <a:pt x="567" y="3340"/>
                        <a:pt x="1418" y="3497"/>
                      </a:cubicBezTo>
                      <a:lnTo>
                        <a:pt x="1418" y="4663"/>
                      </a:lnTo>
                      <a:cubicBezTo>
                        <a:pt x="1418" y="4852"/>
                        <a:pt x="1575" y="5010"/>
                        <a:pt x="1765" y="5010"/>
                      </a:cubicBezTo>
                      <a:lnTo>
                        <a:pt x="4600" y="5010"/>
                      </a:lnTo>
                      <a:cubicBezTo>
                        <a:pt x="4789" y="5010"/>
                        <a:pt x="4947" y="4852"/>
                        <a:pt x="4947" y="4663"/>
                      </a:cubicBezTo>
                      <a:lnTo>
                        <a:pt x="4947" y="1765"/>
                      </a:lnTo>
                      <a:cubicBezTo>
                        <a:pt x="4947" y="1576"/>
                        <a:pt x="4789" y="1418"/>
                        <a:pt x="4600" y="1418"/>
                      </a:cubicBezTo>
                      <a:lnTo>
                        <a:pt x="3497" y="1418"/>
                      </a:lnTo>
                      <a:cubicBezTo>
                        <a:pt x="3340" y="630"/>
                        <a:pt x="2615" y="0"/>
                        <a:pt x="17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" name="Google Shape;6445;p67"/>
                <p:cNvSpPr/>
                <p:nvPr/>
              </p:nvSpPr>
              <p:spPr>
                <a:xfrm>
                  <a:off x="-47159525" y="2342000"/>
                  <a:ext cx="300900" cy="30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6" h="12035" extrusionOk="0">
                      <a:moveTo>
                        <a:pt x="7089" y="1229"/>
                      </a:moveTo>
                      <a:lnTo>
                        <a:pt x="8003" y="2142"/>
                      </a:lnTo>
                      <a:lnTo>
                        <a:pt x="7089" y="2142"/>
                      </a:lnTo>
                      <a:lnTo>
                        <a:pt x="7089" y="1229"/>
                      </a:lnTo>
                      <a:close/>
                      <a:moveTo>
                        <a:pt x="8538" y="6396"/>
                      </a:moveTo>
                      <a:lnTo>
                        <a:pt x="8538" y="6711"/>
                      </a:lnTo>
                      <a:cubicBezTo>
                        <a:pt x="8538" y="6900"/>
                        <a:pt x="8664" y="7057"/>
                        <a:pt x="8885" y="7057"/>
                      </a:cubicBezTo>
                      <a:cubicBezTo>
                        <a:pt x="9074" y="7057"/>
                        <a:pt x="9231" y="6900"/>
                        <a:pt x="9231" y="6711"/>
                      </a:cubicBezTo>
                      <a:lnTo>
                        <a:pt x="9231" y="6427"/>
                      </a:lnTo>
                      <a:cubicBezTo>
                        <a:pt x="10303" y="6585"/>
                        <a:pt x="11153" y="7467"/>
                        <a:pt x="11311" y="8506"/>
                      </a:cubicBezTo>
                      <a:lnTo>
                        <a:pt x="10996" y="8506"/>
                      </a:lnTo>
                      <a:cubicBezTo>
                        <a:pt x="10807" y="8506"/>
                        <a:pt x="10649" y="8664"/>
                        <a:pt x="10649" y="8884"/>
                      </a:cubicBezTo>
                      <a:cubicBezTo>
                        <a:pt x="10649" y="9073"/>
                        <a:pt x="10807" y="9231"/>
                        <a:pt x="10996" y="9231"/>
                      </a:cubicBezTo>
                      <a:lnTo>
                        <a:pt x="11311" y="9231"/>
                      </a:lnTo>
                      <a:cubicBezTo>
                        <a:pt x="11153" y="10302"/>
                        <a:pt x="10303" y="11121"/>
                        <a:pt x="9231" y="11279"/>
                      </a:cubicBezTo>
                      <a:lnTo>
                        <a:pt x="9231" y="10964"/>
                      </a:lnTo>
                      <a:cubicBezTo>
                        <a:pt x="9231" y="10775"/>
                        <a:pt x="9074" y="10617"/>
                        <a:pt x="8885" y="10617"/>
                      </a:cubicBezTo>
                      <a:cubicBezTo>
                        <a:pt x="8664" y="10617"/>
                        <a:pt x="8538" y="10775"/>
                        <a:pt x="8538" y="10964"/>
                      </a:cubicBezTo>
                      <a:lnTo>
                        <a:pt x="8538" y="11279"/>
                      </a:lnTo>
                      <a:cubicBezTo>
                        <a:pt x="7467" y="11121"/>
                        <a:pt x="6585" y="10239"/>
                        <a:pt x="6428" y="9200"/>
                      </a:cubicBezTo>
                      <a:lnTo>
                        <a:pt x="6743" y="9200"/>
                      </a:lnTo>
                      <a:cubicBezTo>
                        <a:pt x="6963" y="9200"/>
                        <a:pt x="7089" y="9042"/>
                        <a:pt x="7089" y="8821"/>
                      </a:cubicBezTo>
                      <a:cubicBezTo>
                        <a:pt x="7089" y="8632"/>
                        <a:pt x="6963" y="8475"/>
                        <a:pt x="6743" y="8475"/>
                      </a:cubicBezTo>
                      <a:lnTo>
                        <a:pt x="6428" y="8475"/>
                      </a:lnTo>
                      <a:cubicBezTo>
                        <a:pt x="6585" y="7404"/>
                        <a:pt x="7467" y="6553"/>
                        <a:pt x="8538" y="6396"/>
                      </a:cubicBezTo>
                      <a:close/>
                      <a:moveTo>
                        <a:pt x="6428" y="725"/>
                      </a:moveTo>
                      <a:lnTo>
                        <a:pt x="6428" y="2489"/>
                      </a:lnTo>
                      <a:cubicBezTo>
                        <a:pt x="6428" y="2678"/>
                        <a:pt x="6585" y="2836"/>
                        <a:pt x="6774" y="2836"/>
                      </a:cubicBezTo>
                      <a:lnTo>
                        <a:pt x="8570" y="2836"/>
                      </a:lnTo>
                      <a:lnTo>
                        <a:pt x="8570" y="5734"/>
                      </a:lnTo>
                      <a:cubicBezTo>
                        <a:pt x="6995" y="5892"/>
                        <a:pt x="5766" y="7246"/>
                        <a:pt x="5766" y="8884"/>
                      </a:cubicBezTo>
                      <a:cubicBezTo>
                        <a:pt x="5766" y="9861"/>
                        <a:pt x="6238" y="10775"/>
                        <a:pt x="6932" y="11310"/>
                      </a:cubicBezTo>
                      <a:lnTo>
                        <a:pt x="757" y="11310"/>
                      </a:lnTo>
                      <a:lnTo>
                        <a:pt x="757" y="725"/>
                      </a:lnTo>
                      <a:close/>
                      <a:moveTo>
                        <a:pt x="379" y="0"/>
                      </a:moveTo>
                      <a:cubicBezTo>
                        <a:pt x="158" y="0"/>
                        <a:pt x="0" y="158"/>
                        <a:pt x="0" y="378"/>
                      </a:cubicBezTo>
                      <a:lnTo>
                        <a:pt x="0" y="11657"/>
                      </a:lnTo>
                      <a:cubicBezTo>
                        <a:pt x="0" y="11877"/>
                        <a:pt x="158" y="12035"/>
                        <a:pt x="379" y="12035"/>
                      </a:cubicBezTo>
                      <a:lnTo>
                        <a:pt x="8822" y="12035"/>
                      </a:lnTo>
                      <a:cubicBezTo>
                        <a:pt x="10555" y="12035"/>
                        <a:pt x="11972" y="10617"/>
                        <a:pt x="11972" y="8884"/>
                      </a:cubicBezTo>
                      <a:cubicBezTo>
                        <a:pt x="12035" y="7215"/>
                        <a:pt x="10807" y="5892"/>
                        <a:pt x="9231" y="5734"/>
                      </a:cubicBezTo>
                      <a:lnTo>
                        <a:pt x="9231" y="2489"/>
                      </a:lnTo>
                      <a:cubicBezTo>
                        <a:pt x="9231" y="2426"/>
                        <a:pt x="9200" y="2300"/>
                        <a:pt x="9105" y="2268"/>
                      </a:cubicBezTo>
                      <a:lnTo>
                        <a:pt x="6995" y="126"/>
                      </a:lnTo>
                      <a:cubicBezTo>
                        <a:pt x="6900" y="63"/>
                        <a:pt x="6837" y="0"/>
                        <a:pt x="67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" name="Google Shape;6446;p67"/>
                <p:cNvSpPr/>
                <p:nvPr/>
              </p:nvSpPr>
              <p:spPr>
                <a:xfrm>
                  <a:off x="-46946075" y="2537325"/>
                  <a:ext cx="35450" cy="3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8" h="1419" extrusionOk="0">
                      <a:moveTo>
                        <a:pt x="347" y="0"/>
                      </a:moveTo>
                      <a:cubicBezTo>
                        <a:pt x="158" y="0"/>
                        <a:pt x="0" y="158"/>
                        <a:pt x="0" y="347"/>
                      </a:cubicBezTo>
                      <a:lnTo>
                        <a:pt x="0" y="1071"/>
                      </a:lnTo>
                      <a:cubicBezTo>
                        <a:pt x="0" y="1260"/>
                        <a:pt x="158" y="1418"/>
                        <a:pt x="347" y="1418"/>
                      </a:cubicBezTo>
                      <a:lnTo>
                        <a:pt x="1040" y="1418"/>
                      </a:lnTo>
                      <a:cubicBezTo>
                        <a:pt x="1261" y="1418"/>
                        <a:pt x="1418" y="1260"/>
                        <a:pt x="1418" y="1071"/>
                      </a:cubicBezTo>
                      <a:cubicBezTo>
                        <a:pt x="1387" y="851"/>
                        <a:pt x="1261" y="693"/>
                        <a:pt x="1040" y="693"/>
                      </a:cubicBezTo>
                      <a:lnTo>
                        <a:pt x="693" y="693"/>
                      </a:lnTo>
                      <a:lnTo>
                        <a:pt x="693" y="347"/>
                      </a:lnTo>
                      <a:cubicBezTo>
                        <a:pt x="693" y="158"/>
                        <a:pt x="536" y="0"/>
                        <a:pt x="34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" name="Google Shape;6447;p67"/>
                <p:cNvSpPr/>
                <p:nvPr/>
              </p:nvSpPr>
              <p:spPr>
                <a:xfrm>
                  <a:off x="-47122500" y="2537325"/>
                  <a:ext cx="87450" cy="1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98" h="694" extrusionOk="0">
                      <a:moveTo>
                        <a:pt x="347" y="0"/>
                      </a:moveTo>
                      <a:cubicBezTo>
                        <a:pt x="158" y="0"/>
                        <a:pt x="0" y="158"/>
                        <a:pt x="0" y="347"/>
                      </a:cubicBezTo>
                      <a:cubicBezTo>
                        <a:pt x="0" y="536"/>
                        <a:pt x="158" y="693"/>
                        <a:pt x="347" y="693"/>
                      </a:cubicBezTo>
                      <a:lnTo>
                        <a:pt x="3151" y="693"/>
                      </a:lnTo>
                      <a:cubicBezTo>
                        <a:pt x="3340" y="693"/>
                        <a:pt x="3497" y="536"/>
                        <a:pt x="3497" y="347"/>
                      </a:cubicBezTo>
                      <a:cubicBezTo>
                        <a:pt x="3497" y="158"/>
                        <a:pt x="3340" y="0"/>
                        <a:pt x="31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" name="Google Shape;6448;p67"/>
                <p:cNvSpPr/>
                <p:nvPr/>
              </p:nvSpPr>
              <p:spPr>
                <a:xfrm>
                  <a:off x="-47122500" y="2572775"/>
                  <a:ext cx="87450" cy="1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98" h="694" extrusionOk="0">
                      <a:moveTo>
                        <a:pt x="347" y="0"/>
                      </a:moveTo>
                      <a:cubicBezTo>
                        <a:pt x="158" y="0"/>
                        <a:pt x="0" y="158"/>
                        <a:pt x="0" y="347"/>
                      </a:cubicBezTo>
                      <a:cubicBezTo>
                        <a:pt x="0" y="536"/>
                        <a:pt x="158" y="693"/>
                        <a:pt x="347" y="693"/>
                      </a:cubicBezTo>
                      <a:lnTo>
                        <a:pt x="3151" y="693"/>
                      </a:lnTo>
                      <a:cubicBezTo>
                        <a:pt x="3340" y="693"/>
                        <a:pt x="3497" y="536"/>
                        <a:pt x="3497" y="347"/>
                      </a:cubicBezTo>
                      <a:cubicBezTo>
                        <a:pt x="3497" y="158"/>
                        <a:pt x="3340" y="0"/>
                        <a:pt x="31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47" name="文本框 46"/>
          <p:cNvSpPr txBox="1"/>
          <p:nvPr/>
        </p:nvSpPr>
        <p:spPr>
          <a:xfrm>
            <a:off x="1080754" y="4006320"/>
            <a:ext cx="313397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+mn-ea"/>
              </a:rPr>
              <a:t>熟读课文</a:t>
            </a:r>
            <a:endParaRPr lang="zh-CN" altLang="en-US" sz="24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4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130214" y="4022643"/>
            <a:ext cx="2455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+mn-ea"/>
              </a:rPr>
              <a:t>抄写生字生词</a:t>
            </a:r>
            <a:endParaRPr lang="en-US" altLang="zh-CN" sz="24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501718" y="4022828"/>
            <a:ext cx="342032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+mn-ea"/>
              </a:rPr>
              <a:t>多看一些科学家的故事</a:t>
            </a:r>
            <a:endParaRPr lang="zh-CN" altLang="en-US" sz="24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5" y="6501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课后作业</a:t>
            </a:r>
          </a:p>
        </p:txBody>
      </p:sp>
      <p:pic>
        <p:nvPicPr>
          <p:cNvPr id="20" name="图片 1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9930292" y="5565688"/>
            <a:ext cx="930160" cy="930160"/>
          </a:xfrm>
          <a:custGeom>
            <a:avLst/>
            <a:gdLst>
              <a:gd name="connsiteX0" fmla="*/ 0 w 1738156"/>
              <a:gd name="connsiteY0" fmla="*/ 0 h 1738156"/>
              <a:gd name="connsiteX1" fmla="*/ 1738156 w 1738156"/>
              <a:gd name="connsiteY1" fmla="*/ 0 h 1738156"/>
              <a:gd name="connsiteX2" fmla="*/ 1738156 w 1738156"/>
              <a:gd name="connsiteY2" fmla="*/ 1738156 h 1738156"/>
              <a:gd name="connsiteX3" fmla="*/ 0 w 1738156"/>
              <a:gd name="connsiteY3" fmla="*/ 1738156 h 173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8156" h="1738156">
                <a:moveTo>
                  <a:pt x="0" y="0"/>
                </a:moveTo>
                <a:lnTo>
                  <a:pt x="1738156" y="0"/>
                </a:lnTo>
                <a:lnTo>
                  <a:pt x="1738156" y="1738156"/>
                </a:lnTo>
                <a:lnTo>
                  <a:pt x="0" y="1738156"/>
                </a:lnTo>
                <a:close/>
              </a:path>
            </a:pathLst>
          </a:custGeom>
        </p:spPr>
      </p:pic>
      <p:sp>
        <p:nvSpPr>
          <p:cNvPr id="22" name="文本框 21"/>
          <p:cNvSpPr txBox="1"/>
          <p:nvPr/>
        </p:nvSpPr>
        <p:spPr>
          <a:xfrm>
            <a:off x="11241405" y="5846958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返回</a:t>
            </a: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894" y="207298"/>
            <a:ext cx="915984" cy="3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3610" y="3277430"/>
            <a:ext cx="7071360" cy="24301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回顾旧知识</a:t>
            </a:r>
          </a:p>
          <a:p>
            <a:pPr algn="l"/>
            <a:endParaRPr lang="zh-CN" altLang="en-US" sz="40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l"/>
            <a:r>
              <a:rPr lang="zh-CN" altLang="en-US" sz="3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1.认读听写生字。</a:t>
            </a:r>
          </a:p>
          <a:p>
            <a:pPr algn="l"/>
            <a:r>
              <a:rPr lang="zh-CN" altLang="en-US" sz="3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2.这篇文章要证明一个什么观点？</a:t>
            </a:r>
          </a:p>
        </p:txBody>
      </p:sp>
      <p:pic>
        <p:nvPicPr>
          <p:cNvPr id="3" name="图片 2" descr="图片3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07502" y="660695"/>
            <a:ext cx="2303972" cy="97515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1360120" y="1396792"/>
            <a:ext cx="8730172" cy="4513658"/>
          </a:xfrm>
          <a:prstGeom prst="roundRect">
            <a:avLst>
              <a:gd name="adj" fmla="val 5412"/>
            </a:avLst>
          </a:prstGeom>
          <a:solidFill>
            <a:schemeClr val="bg1">
              <a:alpha val="70000"/>
            </a:schemeClr>
          </a:solidFill>
          <a:ln>
            <a:solidFill>
              <a:srgbClr val="766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oogle Shape;6764;p67"/>
          <p:cNvGrpSpPr/>
          <p:nvPr/>
        </p:nvGrpSpPr>
        <p:grpSpPr>
          <a:xfrm>
            <a:off x="431102" y="433494"/>
            <a:ext cx="963049" cy="963049"/>
            <a:chOff x="-47154800" y="3569100"/>
            <a:chExt cx="300100" cy="300100"/>
          </a:xfrm>
          <a:gradFill>
            <a:gsLst>
              <a:gs pos="4000">
                <a:srgbClr val="7660A8"/>
              </a:gs>
              <a:gs pos="100000">
                <a:srgbClr val="D678AE"/>
              </a:gs>
            </a:gsLst>
            <a:lin ang="5400000" scaled="1"/>
          </a:gradFill>
        </p:grpSpPr>
        <p:sp>
          <p:nvSpPr>
            <p:cNvPr id="19" name="Google Shape;6765;p67"/>
            <p:cNvSpPr/>
            <p:nvPr/>
          </p:nvSpPr>
          <p:spPr>
            <a:xfrm>
              <a:off x="-46994900" y="3728200"/>
              <a:ext cx="140200" cy="141000"/>
            </a:xfrm>
            <a:custGeom>
              <a:avLst/>
              <a:gdLst/>
              <a:ahLst/>
              <a:cxnLst/>
              <a:rect l="l" t="t" r="r" b="b"/>
              <a:pathLst>
                <a:path w="5608" h="5640" extrusionOk="0">
                  <a:moveTo>
                    <a:pt x="2772" y="1733"/>
                  </a:moveTo>
                  <a:cubicBezTo>
                    <a:pt x="2961" y="1733"/>
                    <a:pt x="3119" y="1891"/>
                    <a:pt x="3119" y="2111"/>
                  </a:cubicBezTo>
                  <a:lnTo>
                    <a:pt x="3119" y="2458"/>
                  </a:lnTo>
                  <a:lnTo>
                    <a:pt x="3466" y="2458"/>
                  </a:lnTo>
                  <a:cubicBezTo>
                    <a:pt x="3655" y="2458"/>
                    <a:pt x="3812" y="2615"/>
                    <a:pt x="3812" y="2804"/>
                  </a:cubicBezTo>
                  <a:cubicBezTo>
                    <a:pt x="3812" y="2994"/>
                    <a:pt x="3655" y="3151"/>
                    <a:pt x="3466" y="3151"/>
                  </a:cubicBezTo>
                  <a:lnTo>
                    <a:pt x="2772" y="3151"/>
                  </a:lnTo>
                  <a:cubicBezTo>
                    <a:pt x="2552" y="3151"/>
                    <a:pt x="2426" y="2994"/>
                    <a:pt x="2426" y="2804"/>
                  </a:cubicBezTo>
                  <a:lnTo>
                    <a:pt x="2426" y="2111"/>
                  </a:lnTo>
                  <a:cubicBezTo>
                    <a:pt x="2426" y="1891"/>
                    <a:pt x="2552" y="1733"/>
                    <a:pt x="2772" y="1733"/>
                  </a:cubicBezTo>
                  <a:close/>
                  <a:moveTo>
                    <a:pt x="2457" y="1"/>
                  </a:moveTo>
                  <a:cubicBezTo>
                    <a:pt x="1197" y="158"/>
                    <a:pt x="221" y="1166"/>
                    <a:pt x="0" y="2458"/>
                  </a:cubicBezTo>
                  <a:lnTo>
                    <a:pt x="693" y="2458"/>
                  </a:lnTo>
                  <a:cubicBezTo>
                    <a:pt x="882" y="2458"/>
                    <a:pt x="1040" y="2615"/>
                    <a:pt x="1040" y="2804"/>
                  </a:cubicBezTo>
                  <a:cubicBezTo>
                    <a:pt x="1040" y="2994"/>
                    <a:pt x="882" y="3151"/>
                    <a:pt x="693" y="3151"/>
                  </a:cubicBezTo>
                  <a:lnTo>
                    <a:pt x="0" y="3151"/>
                  </a:lnTo>
                  <a:cubicBezTo>
                    <a:pt x="158" y="4411"/>
                    <a:pt x="1166" y="5451"/>
                    <a:pt x="2457" y="5608"/>
                  </a:cubicBezTo>
                  <a:lnTo>
                    <a:pt x="2457" y="4947"/>
                  </a:lnTo>
                  <a:cubicBezTo>
                    <a:pt x="2457" y="4726"/>
                    <a:pt x="2615" y="4569"/>
                    <a:pt x="2804" y="4569"/>
                  </a:cubicBezTo>
                  <a:cubicBezTo>
                    <a:pt x="2993" y="4569"/>
                    <a:pt x="3151" y="4726"/>
                    <a:pt x="3151" y="4947"/>
                  </a:cubicBezTo>
                  <a:lnTo>
                    <a:pt x="3151" y="5640"/>
                  </a:lnTo>
                  <a:cubicBezTo>
                    <a:pt x="4411" y="5482"/>
                    <a:pt x="5450" y="4474"/>
                    <a:pt x="5608" y="3214"/>
                  </a:cubicBezTo>
                  <a:lnTo>
                    <a:pt x="4883" y="3214"/>
                  </a:lnTo>
                  <a:cubicBezTo>
                    <a:pt x="4694" y="3151"/>
                    <a:pt x="4537" y="2994"/>
                    <a:pt x="4537" y="2804"/>
                  </a:cubicBezTo>
                  <a:cubicBezTo>
                    <a:pt x="4537" y="2615"/>
                    <a:pt x="4694" y="2458"/>
                    <a:pt x="4883" y="2458"/>
                  </a:cubicBezTo>
                  <a:lnTo>
                    <a:pt x="5608" y="2458"/>
                  </a:lnTo>
                  <a:cubicBezTo>
                    <a:pt x="5450" y="1198"/>
                    <a:pt x="4411" y="221"/>
                    <a:pt x="3151" y="1"/>
                  </a:cubicBezTo>
                  <a:lnTo>
                    <a:pt x="3151" y="694"/>
                  </a:lnTo>
                  <a:cubicBezTo>
                    <a:pt x="3151" y="883"/>
                    <a:pt x="2993" y="1040"/>
                    <a:pt x="2804" y="1040"/>
                  </a:cubicBezTo>
                  <a:cubicBezTo>
                    <a:pt x="2615" y="1040"/>
                    <a:pt x="2457" y="883"/>
                    <a:pt x="2457" y="694"/>
                  </a:cubicBezTo>
                  <a:lnTo>
                    <a:pt x="245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766;p67"/>
            <p:cNvSpPr/>
            <p:nvPr/>
          </p:nvSpPr>
          <p:spPr>
            <a:xfrm>
              <a:off x="-46978375" y="3574625"/>
              <a:ext cx="47275" cy="47275"/>
            </a:xfrm>
            <a:custGeom>
              <a:avLst/>
              <a:gdLst/>
              <a:ahLst/>
              <a:cxnLst/>
              <a:rect l="l" t="t" r="r" b="b"/>
              <a:pathLst>
                <a:path w="1891" h="1891" extrusionOk="0">
                  <a:moveTo>
                    <a:pt x="1" y="0"/>
                  </a:moveTo>
                  <a:lnTo>
                    <a:pt x="1" y="1890"/>
                  </a:lnTo>
                  <a:lnTo>
                    <a:pt x="1891" y="189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767;p67"/>
            <p:cNvSpPr/>
            <p:nvPr/>
          </p:nvSpPr>
          <p:spPr>
            <a:xfrm>
              <a:off x="-47075250" y="3665200"/>
              <a:ext cx="15775" cy="15775"/>
            </a:xfrm>
            <a:custGeom>
              <a:avLst/>
              <a:gdLst/>
              <a:ahLst/>
              <a:cxnLst/>
              <a:rect l="l" t="t" r="r" b="b"/>
              <a:pathLst>
                <a:path w="631" h="631" extrusionOk="0">
                  <a:moveTo>
                    <a:pt x="1" y="0"/>
                  </a:moveTo>
                  <a:lnTo>
                    <a:pt x="1" y="630"/>
                  </a:lnTo>
                  <a:cubicBezTo>
                    <a:pt x="316" y="536"/>
                    <a:pt x="505" y="284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768;p67"/>
            <p:cNvSpPr/>
            <p:nvPr/>
          </p:nvSpPr>
          <p:spPr>
            <a:xfrm>
              <a:off x="-47110700" y="363132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40" y="0"/>
                  </a:moveTo>
                  <a:cubicBezTo>
                    <a:pt x="473" y="0"/>
                    <a:pt x="1" y="473"/>
                    <a:pt x="1" y="1040"/>
                  </a:cubicBezTo>
                  <a:cubicBezTo>
                    <a:pt x="1" y="1481"/>
                    <a:pt x="253" y="1859"/>
                    <a:pt x="694" y="2048"/>
                  </a:cubicBezTo>
                  <a:lnTo>
                    <a:pt x="694" y="1040"/>
                  </a:lnTo>
                  <a:cubicBezTo>
                    <a:pt x="694" y="851"/>
                    <a:pt x="851" y="694"/>
                    <a:pt x="1040" y="694"/>
                  </a:cubicBezTo>
                  <a:lnTo>
                    <a:pt x="2049" y="694"/>
                  </a:lnTo>
                  <a:cubicBezTo>
                    <a:pt x="1891" y="316"/>
                    <a:pt x="1482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769;p67"/>
            <p:cNvSpPr/>
            <p:nvPr/>
          </p:nvSpPr>
          <p:spPr>
            <a:xfrm>
              <a:off x="-47075250" y="3665200"/>
              <a:ext cx="53575" cy="54350"/>
            </a:xfrm>
            <a:custGeom>
              <a:avLst/>
              <a:gdLst/>
              <a:ahLst/>
              <a:cxnLst/>
              <a:rect l="l" t="t" r="r" b="b"/>
              <a:pathLst>
                <a:path w="2143" h="2174" extrusionOk="0">
                  <a:moveTo>
                    <a:pt x="1355" y="0"/>
                  </a:moveTo>
                  <a:cubicBezTo>
                    <a:pt x="1229" y="693"/>
                    <a:pt x="694" y="1229"/>
                    <a:pt x="1" y="1386"/>
                  </a:cubicBezTo>
                  <a:lnTo>
                    <a:pt x="1" y="2174"/>
                  </a:lnTo>
                  <a:lnTo>
                    <a:pt x="2143" y="2174"/>
                  </a:lnTo>
                  <a:lnTo>
                    <a:pt x="21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770;p67"/>
            <p:cNvSpPr/>
            <p:nvPr/>
          </p:nvSpPr>
          <p:spPr>
            <a:xfrm>
              <a:off x="-47154800" y="3569100"/>
              <a:ext cx="229225" cy="300100"/>
            </a:xfrm>
            <a:custGeom>
              <a:avLst/>
              <a:gdLst/>
              <a:ahLst/>
              <a:cxnLst/>
              <a:rect l="l" t="t" r="r" b="b"/>
              <a:pathLst>
                <a:path w="9169" h="12004" extrusionOk="0">
                  <a:moveTo>
                    <a:pt x="2804" y="1765"/>
                  </a:moveTo>
                  <a:cubicBezTo>
                    <a:pt x="3687" y="1765"/>
                    <a:pt x="4380" y="2363"/>
                    <a:pt x="4537" y="3183"/>
                  </a:cubicBezTo>
                  <a:lnTo>
                    <a:pt x="5703" y="3183"/>
                  </a:lnTo>
                  <a:cubicBezTo>
                    <a:pt x="5892" y="3183"/>
                    <a:pt x="6049" y="3340"/>
                    <a:pt x="6049" y="3529"/>
                  </a:cubicBezTo>
                  <a:lnTo>
                    <a:pt x="6049" y="6428"/>
                  </a:lnTo>
                  <a:cubicBezTo>
                    <a:pt x="6049" y="6617"/>
                    <a:pt x="5892" y="6774"/>
                    <a:pt x="5703" y="6774"/>
                  </a:cubicBezTo>
                  <a:lnTo>
                    <a:pt x="2804" y="6774"/>
                  </a:lnTo>
                  <a:cubicBezTo>
                    <a:pt x="2615" y="6774"/>
                    <a:pt x="2458" y="6617"/>
                    <a:pt x="2458" y="6428"/>
                  </a:cubicBezTo>
                  <a:lnTo>
                    <a:pt x="2458" y="5262"/>
                  </a:lnTo>
                  <a:cubicBezTo>
                    <a:pt x="1670" y="5104"/>
                    <a:pt x="1040" y="4411"/>
                    <a:pt x="1040" y="3529"/>
                  </a:cubicBezTo>
                  <a:cubicBezTo>
                    <a:pt x="1040" y="2552"/>
                    <a:pt x="1828" y="1765"/>
                    <a:pt x="2804" y="1765"/>
                  </a:cubicBezTo>
                  <a:close/>
                  <a:moveTo>
                    <a:pt x="4191" y="8160"/>
                  </a:moveTo>
                  <a:cubicBezTo>
                    <a:pt x="4380" y="8160"/>
                    <a:pt x="4537" y="8318"/>
                    <a:pt x="4537" y="8507"/>
                  </a:cubicBezTo>
                  <a:cubicBezTo>
                    <a:pt x="4537" y="8696"/>
                    <a:pt x="4380" y="8853"/>
                    <a:pt x="4191" y="8853"/>
                  </a:cubicBezTo>
                  <a:lnTo>
                    <a:pt x="1387" y="8853"/>
                  </a:lnTo>
                  <a:cubicBezTo>
                    <a:pt x="1198" y="8853"/>
                    <a:pt x="1040" y="8696"/>
                    <a:pt x="1040" y="8507"/>
                  </a:cubicBezTo>
                  <a:cubicBezTo>
                    <a:pt x="1040" y="8318"/>
                    <a:pt x="1198" y="8160"/>
                    <a:pt x="1387" y="8160"/>
                  </a:cubicBezTo>
                  <a:close/>
                  <a:moveTo>
                    <a:pt x="4191" y="9515"/>
                  </a:moveTo>
                  <a:cubicBezTo>
                    <a:pt x="4380" y="9515"/>
                    <a:pt x="4537" y="9673"/>
                    <a:pt x="4537" y="9893"/>
                  </a:cubicBezTo>
                  <a:cubicBezTo>
                    <a:pt x="4537" y="10082"/>
                    <a:pt x="4380" y="10240"/>
                    <a:pt x="4191" y="10240"/>
                  </a:cubicBezTo>
                  <a:lnTo>
                    <a:pt x="1387" y="10240"/>
                  </a:lnTo>
                  <a:cubicBezTo>
                    <a:pt x="1198" y="10240"/>
                    <a:pt x="1040" y="10082"/>
                    <a:pt x="1040" y="9893"/>
                  </a:cubicBezTo>
                  <a:cubicBezTo>
                    <a:pt x="1040" y="9673"/>
                    <a:pt x="1198" y="9515"/>
                    <a:pt x="1387" y="9515"/>
                  </a:cubicBez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1657"/>
                  </a:lnTo>
                  <a:cubicBezTo>
                    <a:pt x="1" y="11846"/>
                    <a:pt x="158" y="12004"/>
                    <a:pt x="347" y="12004"/>
                  </a:cubicBezTo>
                  <a:lnTo>
                    <a:pt x="7089" y="12004"/>
                  </a:lnTo>
                  <a:cubicBezTo>
                    <a:pt x="6239" y="11342"/>
                    <a:pt x="5671" y="10366"/>
                    <a:pt x="5671" y="9168"/>
                  </a:cubicBezTo>
                  <a:cubicBezTo>
                    <a:pt x="5671" y="7247"/>
                    <a:pt x="7247" y="5671"/>
                    <a:pt x="9168" y="5671"/>
                  </a:cubicBezTo>
                  <a:lnTo>
                    <a:pt x="9168" y="2805"/>
                  </a:lnTo>
                  <a:lnTo>
                    <a:pt x="6711" y="2805"/>
                  </a:lnTo>
                  <a:cubicBezTo>
                    <a:pt x="6522" y="2805"/>
                    <a:pt x="6365" y="2647"/>
                    <a:pt x="6365" y="2426"/>
                  </a:cubicBezTo>
                  <a:lnTo>
                    <a:pt x="636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6582;p67"/>
          <p:cNvGrpSpPr/>
          <p:nvPr/>
        </p:nvGrpSpPr>
        <p:grpSpPr>
          <a:xfrm>
            <a:off x="10230610" y="4801789"/>
            <a:ext cx="1109335" cy="1108685"/>
            <a:chOff x="-49764975" y="3183375"/>
            <a:chExt cx="299300" cy="299125"/>
          </a:xfrm>
          <a:gradFill>
            <a:gsLst>
              <a:gs pos="4000">
                <a:srgbClr val="7660A8"/>
              </a:gs>
              <a:gs pos="100000">
                <a:srgbClr val="D678AE"/>
              </a:gs>
            </a:gsLst>
            <a:lin ang="5400000" scaled="1"/>
          </a:gradFill>
        </p:grpSpPr>
        <p:sp>
          <p:nvSpPr>
            <p:cNvPr id="34" name="Google Shape;6583;p67"/>
            <p:cNvSpPr/>
            <p:nvPr/>
          </p:nvSpPr>
          <p:spPr>
            <a:xfrm>
              <a:off x="-49606675" y="3233575"/>
              <a:ext cx="70125" cy="103200"/>
            </a:xfrm>
            <a:custGeom>
              <a:avLst/>
              <a:gdLst/>
              <a:ahLst/>
              <a:cxnLst/>
              <a:rect l="l" t="t" r="r" b="b"/>
              <a:pathLst>
                <a:path w="2805" h="4128" extrusionOk="0">
                  <a:moveTo>
                    <a:pt x="2805" y="1"/>
                  </a:moveTo>
                  <a:lnTo>
                    <a:pt x="1" y="1355"/>
                  </a:lnTo>
                  <a:lnTo>
                    <a:pt x="1" y="4128"/>
                  </a:lnTo>
                  <a:lnTo>
                    <a:pt x="2805" y="2710"/>
                  </a:lnTo>
                  <a:lnTo>
                    <a:pt x="28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584;p67"/>
            <p:cNvSpPr/>
            <p:nvPr/>
          </p:nvSpPr>
          <p:spPr>
            <a:xfrm>
              <a:off x="-49676775" y="3364325"/>
              <a:ext cx="52000" cy="118175"/>
            </a:xfrm>
            <a:custGeom>
              <a:avLst/>
              <a:gdLst/>
              <a:ahLst/>
              <a:cxnLst/>
              <a:rect l="l" t="t" r="r" b="b"/>
              <a:pathLst>
                <a:path w="2080" h="4727" extrusionOk="0">
                  <a:moveTo>
                    <a:pt x="2080" y="0"/>
                  </a:moveTo>
                  <a:lnTo>
                    <a:pt x="1" y="1072"/>
                  </a:lnTo>
                  <a:lnTo>
                    <a:pt x="1" y="4726"/>
                  </a:lnTo>
                  <a:lnTo>
                    <a:pt x="2080" y="3529"/>
                  </a:ln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585;p67"/>
            <p:cNvSpPr/>
            <p:nvPr/>
          </p:nvSpPr>
          <p:spPr>
            <a:xfrm>
              <a:off x="-49694100" y="3233575"/>
              <a:ext cx="69325" cy="103200"/>
            </a:xfrm>
            <a:custGeom>
              <a:avLst/>
              <a:gdLst/>
              <a:ahLst/>
              <a:cxnLst/>
              <a:rect l="l" t="t" r="r" b="b"/>
              <a:pathLst>
                <a:path w="2773" h="4128" extrusionOk="0">
                  <a:moveTo>
                    <a:pt x="1" y="1"/>
                  </a:moveTo>
                  <a:lnTo>
                    <a:pt x="1" y="2710"/>
                  </a:lnTo>
                  <a:lnTo>
                    <a:pt x="2773" y="4128"/>
                  </a:lnTo>
                  <a:lnTo>
                    <a:pt x="2773" y="1355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586;p67"/>
            <p:cNvSpPr/>
            <p:nvPr/>
          </p:nvSpPr>
          <p:spPr>
            <a:xfrm>
              <a:off x="-49756325" y="3314700"/>
              <a:ext cx="121325" cy="61450"/>
            </a:xfrm>
            <a:custGeom>
              <a:avLst/>
              <a:gdLst/>
              <a:ahLst/>
              <a:cxnLst/>
              <a:rect l="l" t="t" r="r" b="b"/>
              <a:pathLst>
                <a:path w="4853" h="2458" extrusionOk="0">
                  <a:moveTo>
                    <a:pt x="2048" y="1"/>
                  </a:moveTo>
                  <a:lnTo>
                    <a:pt x="1" y="1040"/>
                  </a:lnTo>
                  <a:lnTo>
                    <a:pt x="2836" y="2458"/>
                  </a:lnTo>
                  <a:lnTo>
                    <a:pt x="4852" y="1418"/>
                  </a:lnTo>
                  <a:lnTo>
                    <a:pt x="204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587;p67"/>
            <p:cNvSpPr/>
            <p:nvPr/>
          </p:nvSpPr>
          <p:spPr>
            <a:xfrm>
              <a:off x="-49606675" y="3364325"/>
              <a:ext cx="52000" cy="118175"/>
            </a:xfrm>
            <a:custGeom>
              <a:avLst/>
              <a:gdLst/>
              <a:ahLst/>
              <a:cxnLst/>
              <a:rect l="l" t="t" r="r" b="b"/>
              <a:pathLst>
                <a:path w="2080" h="4727" extrusionOk="0">
                  <a:moveTo>
                    <a:pt x="1" y="0"/>
                  </a:moveTo>
                  <a:lnTo>
                    <a:pt x="1" y="3529"/>
                  </a:lnTo>
                  <a:lnTo>
                    <a:pt x="2080" y="4726"/>
                  </a:lnTo>
                  <a:lnTo>
                    <a:pt x="2080" y="107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588;p67"/>
            <p:cNvSpPr/>
            <p:nvPr/>
          </p:nvSpPr>
          <p:spPr>
            <a:xfrm>
              <a:off x="-49595650" y="3314700"/>
              <a:ext cx="121325" cy="61450"/>
            </a:xfrm>
            <a:custGeom>
              <a:avLst/>
              <a:gdLst/>
              <a:ahLst/>
              <a:cxnLst/>
              <a:rect l="l" t="t" r="r" b="b"/>
              <a:pathLst>
                <a:path w="4853" h="2458" extrusionOk="0">
                  <a:moveTo>
                    <a:pt x="2773" y="1"/>
                  </a:moveTo>
                  <a:lnTo>
                    <a:pt x="1" y="1418"/>
                  </a:lnTo>
                  <a:lnTo>
                    <a:pt x="1985" y="2458"/>
                  </a:lnTo>
                  <a:lnTo>
                    <a:pt x="4852" y="1040"/>
                  </a:lnTo>
                  <a:lnTo>
                    <a:pt x="277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589;p67"/>
            <p:cNvSpPr/>
            <p:nvPr/>
          </p:nvSpPr>
          <p:spPr>
            <a:xfrm>
              <a:off x="-49764975" y="3355650"/>
              <a:ext cx="70100" cy="126850"/>
            </a:xfrm>
            <a:custGeom>
              <a:avLst/>
              <a:gdLst/>
              <a:ahLst/>
              <a:cxnLst/>
              <a:rect l="l" t="t" r="r" b="b"/>
              <a:pathLst>
                <a:path w="2804" h="5074" extrusionOk="0">
                  <a:moveTo>
                    <a:pt x="0" y="1"/>
                  </a:moveTo>
                  <a:lnTo>
                    <a:pt x="0" y="3309"/>
                  </a:lnTo>
                  <a:cubicBezTo>
                    <a:pt x="0" y="3403"/>
                    <a:pt x="63" y="3529"/>
                    <a:pt x="189" y="3624"/>
                  </a:cubicBezTo>
                  <a:lnTo>
                    <a:pt x="2804" y="5073"/>
                  </a:lnTo>
                  <a:lnTo>
                    <a:pt x="2804" y="1419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590;p67"/>
            <p:cNvSpPr/>
            <p:nvPr/>
          </p:nvSpPr>
          <p:spPr>
            <a:xfrm>
              <a:off x="-49535775" y="3355650"/>
              <a:ext cx="70100" cy="126850"/>
            </a:xfrm>
            <a:custGeom>
              <a:avLst/>
              <a:gdLst/>
              <a:ahLst/>
              <a:cxnLst/>
              <a:rect l="l" t="t" r="r" b="b"/>
              <a:pathLst>
                <a:path w="2804" h="5074" extrusionOk="0">
                  <a:moveTo>
                    <a:pt x="2804" y="1"/>
                  </a:moveTo>
                  <a:lnTo>
                    <a:pt x="0" y="1419"/>
                  </a:lnTo>
                  <a:lnTo>
                    <a:pt x="0" y="5073"/>
                  </a:lnTo>
                  <a:lnTo>
                    <a:pt x="2583" y="3624"/>
                  </a:lnTo>
                  <a:cubicBezTo>
                    <a:pt x="2709" y="3529"/>
                    <a:pt x="2804" y="3403"/>
                    <a:pt x="2804" y="3309"/>
                  </a:cubicBezTo>
                  <a:lnTo>
                    <a:pt x="28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591;p67"/>
            <p:cNvSpPr/>
            <p:nvPr/>
          </p:nvSpPr>
          <p:spPr>
            <a:xfrm>
              <a:off x="-49685425" y="3183375"/>
              <a:ext cx="140200" cy="69925"/>
            </a:xfrm>
            <a:custGeom>
              <a:avLst/>
              <a:gdLst/>
              <a:ahLst/>
              <a:cxnLst/>
              <a:rect l="l" t="t" r="r" b="b"/>
              <a:pathLst>
                <a:path w="5608" h="2797" extrusionOk="0">
                  <a:moveTo>
                    <a:pt x="2792" y="0"/>
                  </a:moveTo>
                  <a:cubicBezTo>
                    <a:pt x="2741" y="0"/>
                    <a:pt x="2694" y="8"/>
                    <a:pt x="2647" y="24"/>
                  </a:cubicBezTo>
                  <a:lnTo>
                    <a:pt x="0" y="1378"/>
                  </a:lnTo>
                  <a:lnTo>
                    <a:pt x="2804" y="2796"/>
                  </a:lnTo>
                  <a:lnTo>
                    <a:pt x="5608" y="1378"/>
                  </a:lnTo>
                  <a:lnTo>
                    <a:pt x="2962" y="24"/>
                  </a:lnTo>
                  <a:cubicBezTo>
                    <a:pt x="2899" y="8"/>
                    <a:pt x="2843" y="0"/>
                    <a:pt x="27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655993" y="1853936"/>
          <a:ext cx="8210550" cy="3401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2680"/>
                <a:gridCol w="2081530"/>
                <a:gridCol w="2457450"/>
                <a:gridCol w="2548890"/>
              </a:tblGrid>
              <a:tr h="72453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现象</a:t>
                      </a:r>
                      <a:endParaRPr lang="en-US" altLang="en-US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问题</a:t>
                      </a:r>
                      <a:endParaRPr lang="en-US" altLang="en-US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发明或发现</a:t>
                      </a:r>
                      <a:endParaRPr lang="en-US" altLang="en-US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807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事例一</a:t>
                      </a:r>
                      <a:endParaRPr lang="en-US" altLang="en-US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422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事例二</a:t>
                      </a:r>
                      <a:endParaRPr lang="en-US" altLang="en-US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422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事例三</a:t>
                      </a:r>
                      <a:endParaRPr lang="en-US" altLang="en-US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71" marR="68571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79" y="243493"/>
            <a:ext cx="915984" cy="3600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490707" y="3330245"/>
            <a:ext cx="1155865" cy="1155865"/>
            <a:chOff x="6354789" y="4743781"/>
            <a:chExt cx="1206216" cy="1206216"/>
          </a:xfrm>
        </p:grpSpPr>
        <p:sp>
          <p:nvSpPr>
            <p:cNvPr id="16" name="Google Shape;203;p34"/>
            <p:cNvSpPr/>
            <p:nvPr/>
          </p:nvSpPr>
          <p:spPr>
            <a:xfrm>
              <a:off x="6354789" y="4743781"/>
              <a:ext cx="1206216" cy="1206216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oogle Shape;204;p34"/>
            <p:cNvGrpSpPr/>
            <p:nvPr/>
          </p:nvGrpSpPr>
          <p:grpSpPr>
            <a:xfrm>
              <a:off x="6617973" y="5052154"/>
              <a:ext cx="663575" cy="663575"/>
              <a:chOff x="1190625" y="238125"/>
              <a:chExt cx="5228350" cy="5228350"/>
            </a:xfrm>
          </p:grpSpPr>
          <p:sp>
            <p:nvSpPr>
              <p:cNvPr id="18" name="Google Shape;205;p34"/>
              <p:cNvSpPr/>
              <p:nvPr/>
            </p:nvSpPr>
            <p:spPr>
              <a:xfrm>
                <a:off x="1190625" y="238125"/>
                <a:ext cx="5228350" cy="5228350"/>
              </a:xfrm>
              <a:custGeom>
                <a:avLst/>
                <a:gdLst/>
                <a:ahLst/>
                <a:cxnLst/>
                <a:rect l="l" t="t" r="r" b="b"/>
                <a:pathLst>
                  <a:path w="209134" h="209134" extrusionOk="0">
                    <a:moveTo>
                      <a:pt x="23700" y="63478"/>
                    </a:moveTo>
                    <a:lnTo>
                      <a:pt x="23700" y="178914"/>
                    </a:lnTo>
                    <a:lnTo>
                      <a:pt x="15122" y="178914"/>
                    </a:lnTo>
                    <a:lnTo>
                      <a:pt x="15122" y="75168"/>
                    </a:lnTo>
                    <a:cubicBezTo>
                      <a:pt x="15122" y="69678"/>
                      <a:pt x="18725" y="65046"/>
                      <a:pt x="23700" y="63478"/>
                    </a:cubicBezTo>
                    <a:close/>
                    <a:moveTo>
                      <a:pt x="177272" y="8161"/>
                    </a:moveTo>
                    <a:lnTo>
                      <a:pt x="177272" y="178914"/>
                    </a:lnTo>
                    <a:lnTo>
                      <a:pt x="31861" y="178914"/>
                    </a:lnTo>
                    <a:lnTo>
                      <a:pt x="31861" y="8161"/>
                    </a:lnTo>
                    <a:close/>
                    <a:moveTo>
                      <a:pt x="185458" y="63478"/>
                    </a:moveTo>
                    <a:cubicBezTo>
                      <a:pt x="190409" y="65046"/>
                      <a:pt x="194036" y="69678"/>
                      <a:pt x="194036" y="75168"/>
                    </a:cubicBezTo>
                    <a:lnTo>
                      <a:pt x="194036" y="178914"/>
                    </a:lnTo>
                    <a:lnTo>
                      <a:pt x="185458" y="178914"/>
                    </a:lnTo>
                    <a:lnTo>
                      <a:pt x="185458" y="63478"/>
                    </a:lnTo>
                    <a:close/>
                    <a:moveTo>
                      <a:pt x="27768" y="0"/>
                    </a:moveTo>
                    <a:cubicBezTo>
                      <a:pt x="25514" y="0"/>
                      <a:pt x="23700" y="1838"/>
                      <a:pt x="23700" y="4093"/>
                    </a:cubicBezTo>
                    <a:lnTo>
                      <a:pt x="23700" y="55071"/>
                    </a:lnTo>
                    <a:cubicBezTo>
                      <a:pt x="14191" y="56811"/>
                      <a:pt x="6936" y="65169"/>
                      <a:pt x="6936" y="75168"/>
                    </a:cubicBezTo>
                    <a:lnTo>
                      <a:pt x="6936" y="178914"/>
                    </a:lnTo>
                    <a:lnTo>
                      <a:pt x="4093" y="178914"/>
                    </a:lnTo>
                    <a:cubicBezTo>
                      <a:pt x="1838" y="178914"/>
                      <a:pt x="0" y="180752"/>
                      <a:pt x="0" y="183007"/>
                    </a:cubicBezTo>
                    <a:lnTo>
                      <a:pt x="0" y="188718"/>
                    </a:lnTo>
                    <a:cubicBezTo>
                      <a:pt x="0" y="199992"/>
                      <a:pt x="9166" y="209133"/>
                      <a:pt x="20416" y="209133"/>
                    </a:cubicBezTo>
                    <a:lnTo>
                      <a:pt x="140509" y="209133"/>
                    </a:lnTo>
                    <a:cubicBezTo>
                      <a:pt x="142764" y="209133"/>
                      <a:pt x="144602" y="207320"/>
                      <a:pt x="144602" y="205065"/>
                    </a:cubicBezTo>
                    <a:cubicBezTo>
                      <a:pt x="144602" y="202810"/>
                      <a:pt x="142764" y="200972"/>
                      <a:pt x="140509" y="200972"/>
                    </a:cubicBezTo>
                    <a:lnTo>
                      <a:pt x="20416" y="200972"/>
                    </a:lnTo>
                    <a:cubicBezTo>
                      <a:pt x="13676" y="200972"/>
                      <a:pt x="8161" y="195482"/>
                      <a:pt x="8161" y="188718"/>
                    </a:cubicBezTo>
                    <a:lnTo>
                      <a:pt x="8161" y="187075"/>
                    </a:lnTo>
                    <a:lnTo>
                      <a:pt x="200972" y="187075"/>
                    </a:lnTo>
                    <a:lnTo>
                      <a:pt x="200972" y="188718"/>
                    </a:lnTo>
                    <a:cubicBezTo>
                      <a:pt x="200972" y="195482"/>
                      <a:pt x="195482" y="200972"/>
                      <a:pt x="188718" y="200972"/>
                    </a:cubicBezTo>
                    <a:lnTo>
                      <a:pt x="173203" y="200972"/>
                    </a:lnTo>
                    <a:cubicBezTo>
                      <a:pt x="170949" y="200972"/>
                      <a:pt x="169111" y="202810"/>
                      <a:pt x="169111" y="205065"/>
                    </a:cubicBezTo>
                    <a:cubicBezTo>
                      <a:pt x="169111" y="207320"/>
                      <a:pt x="170949" y="209133"/>
                      <a:pt x="173203" y="209133"/>
                    </a:cubicBezTo>
                    <a:lnTo>
                      <a:pt x="188718" y="209133"/>
                    </a:lnTo>
                    <a:cubicBezTo>
                      <a:pt x="199992" y="209133"/>
                      <a:pt x="209133" y="199992"/>
                      <a:pt x="209133" y="188718"/>
                    </a:cubicBezTo>
                    <a:lnTo>
                      <a:pt x="209133" y="183007"/>
                    </a:lnTo>
                    <a:cubicBezTo>
                      <a:pt x="209133" y="180752"/>
                      <a:pt x="207320" y="178914"/>
                      <a:pt x="205065" y="178914"/>
                    </a:cubicBezTo>
                    <a:lnTo>
                      <a:pt x="202197" y="178914"/>
                    </a:lnTo>
                    <a:lnTo>
                      <a:pt x="202197" y="75168"/>
                    </a:lnTo>
                    <a:cubicBezTo>
                      <a:pt x="202197" y="65169"/>
                      <a:pt x="194967" y="56811"/>
                      <a:pt x="185458" y="55071"/>
                    </a:cubicBezTo>
                    <a:lnTo>
                      <a:pt x="185458" y="4093"/>
                    </a:lnTo>
                    <a:cubicBezTo>
                      <a:pt x="185458" y="1838"/>
                      <a:pt x="183620" y="0"/>
                      <a:pt x="181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06;p34"/>
              <p:cNvSpPr/>
              <p:nvPr/>
            </p:nvSpPr>
            <p:spPr>
              <a:xfrm>
                <a:off x="5009700" y="5262400"/>
                <a:ext cx="204675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8187" h="8163" extrusionOk="0">
                    <a:moveTo>
                      <a:pt x="4093" y="1"/>
                    </a:moveTo>
                    <a:cubicBezTo>
                      <a:pt x="3015" y="1"/>
                      <a:pt x="1961" y="442"/>
                      <a:pt x="1201" y="1202"/>
                    </a:cubicBezTo>
                    <a:cubicBezTo>
                      <a:pt x="441" y="1962"/>
                      <a:pt x="0" y="3016"/>
                      <a:pt x="0" y="4094"/>
                    </a:cubicBezTo>
                    <a:cubicBezTo>
                      <a:pt x="0" y="5148"/>
                      <a:pt x="441" y="6226"/>
                      <a:pt x="1201" y="6986"/>
                    </a:cubicBezTo>
                    <a:cubicBezTo>
                      <a:pt x="1961" y="7721"/>
                      <a:pt x="3015" y="8162"/>
                      <a:pt x="4093" y="8162"/>
                    </a:cubicBezTo>
                    <a:cubicBezTo>
                      <a:pt x="5172" y="8162"/>
                      <a:pt x="6225" y="7721"/>
                      <a:pt x="6985" y="6986"/>
                    </a:cubicBezTo>
                    <a:cubicBezTo>
                      <a:pt x="7745" y="6226"/>
                      <a:pt x="8186" y="5148"/>
                      <a:pt x="8186" y="4094"/>
                    </a:cubicBezTo>
                    <a:cubicBezTo>
                      <a:pt x="8186" y="3016"/>
                      <a:pt x="7745" y="1962"/>
                      <a:pt x="6985" y="1202"/>
                    </a:cubicBezTo>
                    <a:cubicBezTo>
                      <a:pt x="6225" y="442"/>
                      <a:pt x="5172" y="1"/>
                      <a:pt x="4093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7;p34"/>
              <p:cNvSpPr/>
              <p:nvPr/>
            </p:nvSpPr>
            <p:spPr>
              <a:xfrm>
                <a:off x="3518325" y="4986675"/>
                <a:ext cx="572325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22893" h="8163" extrusionOk="0">
                    <a:moveTo>
                      <a:pt x="4069" y="1"/>
                    </a:moveTo>
                    <a:cubicBezTo>
                      <a:pt x="1814" y="1"/>
                      <a:pt x="1" y="1839"/>
                      <a:pt x="1" y="4094"/>
                    </a:cubicBezTo>
                    <a:cubicBezTo>
                      <a:pt x="1" y="6349"/>
                      <a:pt x="1814" y="8162"/>
                      <a:pt x="4069" y="8162"/>
                    </a:cubicBezTo>
                    <a:lnTo>
                      <a:pt x="18824" y="8162"/>
                    </a:lnTo>
                    <a:cubicBezTo>
                      <a:pt x="21078" y="8162"/>
                      <a:pt x="22892" y="6349"/>
                      <a:pt x="22892" y="4094"/>
                    </a:cubicBezTo>
                    <a:cubicBezTo>
                      <a:pt x="22892" y="1839"/>
                      <a:pt x="21078" y="1"/>
                      <a:pt x="18824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08;p34"/>
              <p:cNvSpPr/>
              <p:nvPr/>
            </p:nvSpPr>
            <p:spPr>
              <a:xfrm>
                <a:off x="2215075" y="2983700"/>
                <a:ext cx="3179425" cy="1145350"/>
              </a:xfrm>
              <a:custGeom>
                <a:avLst/>
                <a:gdLst/>
                <a:ahLst/>
                <a:cxnLst/>
                <a:rect l="l" t="t" r="r" b="b"/>
                <a:pathLst>
                  <a:path w="127177" h="45814" extrusionOk="0">
                    <a:moveTo>
                      <a:pt x="24387" y="8947"/>
                    </a:moveTo>
                    <a:lnTo>
                      <a:pt x="26936" y="16838"/>
                    </a:lnTo>
                    <a:cubicBezTo>
                      <a:pt x="27475" y="18529"/>
                      <a:pt x="29044" y="19681"/>
                      <a:pt x="30808" y="19681"/>
                    </a:cubicBezTo>
                    <a:lnTo>
                      <a:pt x="39190" y="19681"/>
                    </a:lnTo>
                    <a:lnTo>
                      <a:pt x="32401" y="24583"/>
                    </a:lnTo>
                    <a:cubicBezTo>
                      <a:pt x="30980" y="25612"/>
                      <a:pt x="30367" y="27475"/>
                      <a:pt x="30931" y="29166"/>
                    </a:cubicBezTo>
                    <a:lnTo>
                      <a:pt x="33504" y="37058"/>
                    </a:lnTo>
                    <a:lnTo>
                      <a:pt x="26789" y="32156"/>
                    </a:lnTo>
                    <a:cubicBezTo>
                      <a:pt x="26078" y="31642"/>
                      <a:pt x="25220" y="31372"/>
                      <a:pt x="24387" y="31372"/>
                    </a:cubicBezTo>
                    <a:cubicBezTo>
                      <a:pt x="23529" y="31372"/>
                      <a:pt x="22696" y="31642"/>
                      <a:pt x="21961" y="32156"/>
                    </a:cubicBezTo>
                    <a:lnTo>
                      <a:pt x="15245" y="37058"/>
                    </a:lnTo>
                    <a:lnTo>
                      <a:pt x="17843" y="29166"/>
                    </a:lnTo>
                    <a:cubicBezTo>
                      <a:pt x="18382" y="27475"/>
                      <a:pt x="17794" y="25612"/>
                      <a:pt x="16348" y="24583"/>
                    </a:cubicBezTo>
                    <a:lnTo>
                      <a:pt x="9559" y="19681"/>
                    </a:lnTo>
                    <a:lnTo>
                      <a:pt x="17941" y="19681"/>
                    </a:lnTo>
                    <a:cubicBezTo>
                      <a:pt x="19706" y="19681"/>
                      <a:pt x="21274" y="18529"/>
                      <a:pt x="21813" y="16838"/>
                    </a:cubicBezTo>
                    <a:lnTo>
                      <a:pt x="24387" y="8947"/>
                    </a:lnTo>
                    <a:close/>
                    <a:moveTo>
                      <a:pt x="63601" y="8947"/>
                    </a:moveTo>
                    <a:lnTo>
                      <a:pt x="66150" y="16838"/>
                    </a:lnTo>
                    <a:cubicBezTo>
                      <a:pt x="66689" y="18529"/>
                      <a:pt x="68258" y="19681"/>
                      <a:pt x="70022" y="19681"/>
                    </a:cubicBezTo>
                    <a:lnTo>
                      <a:pt x="78404" y="19681"/>
                    </a:lnTo>
                    <a:lnTo>
                      <a:pt x="71615" y="24583"/>
                    </a:lnTo>
                    <a:cubicBezTo>
                      <a:pt x="70194" y="25612"/>
                      <a:pt x="69581" y="27475"/>
                      <a:pt x="70145" y="29166"/>
                    </a:cubicBezTo>
                    <a:lnTo>
                      <a:pt x="72718" y="37058"/>
                    </a:lnTo>
                    <a:lnTo>
                      <a:pt x="66003" y="32156"/>
                    </a:lnTo>
                    <a:cubicBezTo>
                      <a:pt x="65292" y="31642"/>
                      <a:pt x="64434" y="31372"/>
                      <a:pt x="63601" y="31372"/>
                    </a:cubicBezTo>
                    <a:cubicBezTo>
                      <a:pt x="62743" y="31372"/>
                      <a:pt x="61910" y="31642"/>
                      <a:pt x="61175" y="32156"/>
                    </a:cubicBezTo>
                    <a:lnTo>
                      <a:pt x="54459" y="37058"/>
                    </a:lnTo>
                    <a:lnTo>
                      <a:pt x="57057" y="29166"/>
                    </a:lnTo>
                    <a:cubicBezTo>
                      <a:pt x="57596" y="27475"/>
                      <a:pt x="57008" y="25612"/>
                      <a:pt x="55562" y="24583"/>
                    </a:cubicBezTo>
                    <a:lnTo>
                      <a:pt x="48773" y="19681"/>
                    </a:lnTo>
                    <a:lnTo>
                      <a:pt x="57155" y="19681"/>
                    </a:lnTo>
                    <a:cubicBezTo>
                      <a:pt x="58920" y="19681"/>
                      <a:pt x="60488" y="18529"/>
                      <a:pt x="61028" y="16838"/>
                    </a:cubicBezTo>
                    <a:lnTo>
                      <a:pt x="63601" y="8947"/>
                    </a:lnTo>
                    <a:close/>
                    <a:moveTo>
                      <a:pt x="102815" y="8947"/>
                    </a:moveTo>
                    <a:lnTo>
                      <a:pt x="105364" y="16838"/>
                    </a:lnTo>
                    <a:cubicBezTo>
                      <a:pt x="105903" y="18529"/>
                      <a:pt x="107472" y="19681"/>
                      <a:pt x="109236" y="19681"/>
                    </a:cubicBezTo>
                    <a:lnTo>
                      <a:pt x="117618" y="19681"/>
                    </a:lnTo>
                    <a:lnTo>
                      <a:pt x="110829" y="24583"/>
                    </a:lnTo>
                    <a:cubicBezTo>
                      <a:pt x="109408" y="25612"/>
                      <a:pt x="108795" y="27475"/>
                      <a:pt x="109359" y="29166"/>
                    </a:cubicBezTo>
                    <a:lnTo>
                      <a:pt x="111932" y="37058"/>
                    </a:lnTo>
                    <a:lnTo>
                      <a:pt x="105217" y="32156"/>
                    </a:lnTo>
                    <a:cubicBezTo>
                      <a:pt x="104506" y="31642"/>
                      <a:pt x="103648" y="31372"/>
                      <a:pt x="102815" y="31372"/>
                    </a:cubicBezTo>
                    <a:cubicBezTo>
                      <a:pt x="101957" y="31372"/>
                      <a:pt x="101124" y="31642"/>
                      <a:pt x="100389" y="32156"/>
                    </a:cubicBezTo>
                    <a:lnTo>
                      <a:pt x="93673" y="37058"/>
                    </a:lnTo>
                    <a:lnTo>
                      <a:pt x="96271" y="29166"/>
                    </a:lnTo>
                    <a:cubicBezTo>
                      <a:pt x="96810" y="27475"/>
                      <a:pt x="96222" y="25612"/>
                      <a:pt x="94776" y="24583"/>
                    </a:cubicBezTo>
                    <a:lnTo>
                      <a:pt x="87987" y="19681"/>
                    </a:lnTo>
                    <a:lnTo>
                      <a:pt x="96369" y="19681"/>
                    </a:lnTo>
                    <a:cubicBezTo>
                      <a:pt x="98134" y="19681"/>
                      <a:pt x="99702" y="18529"/>
                      <a:pt x="100242" y="16838"/>
                    </a:cubicBezTo>
                    <a:lnTo>
                      <a:pt x="102815" y="8947"/>
                    </a:lnTo>
                    <a:close/>
                    <a:moveTo>
                      <a:pt x="24387" y="1"/>
                    </a:moveTo>
                    <a:cubicBezTo>
                      <a:pt x="20907" y="1"/>
                      <a:pt x="17990" y="2133"/>
                      <a:pt x="16936" y="5442"/>
                    </a:cubicBezTo>
                    <a:lnTo>
                      <a:pt x="14976" y="11495"/>
                    </a:lnTo>
                    <a:lnTo>
                      <a:pt x="8530" y="11495"/>
                    </a:lnTo>
                    <a:cubicBezTo>
                      <a:pt x="5074" y="11495"/>
                      <a:pt x="2133" y="13628"/>
                      <a:pt x="1079" y="16912"/>
                    </a:cubicBezTo>
                    <a:cubicBezTo>
                      <a:pt x="1" y="20221"/>
                      <a:pt x="1128" y="23652"/>
                      <a:pt x="3947" y="25686"/>
                    </a:cubicBezTo>
                    <a:lnTo>
                      <a:pt x="9142" y="29460"/>
                    </a:lnTo>
                    <a:lnTo>
                      <a:pt x="7157" y="35514"/>
                    </a:lnTo>
                    <a:cubicBezTo>
                      <a:pt x="6079" y="38823"/>
                      <a:pt x="7206" y="42254"/>
                      <a:pt x="10000" y="44288"/>
                    </a:cubicBezTo>
                    <a:cubicBezTo>
                      <a:pt x="11397" y="45305"/>
                      <a:pt x="13003" y="45814"/>
                      <a:pt x="14608" y="45814"/>
                    </a:cubicBezTo>
                    <a:cubicBezTo>
                      <a:pt x="16213" y="45814"/>
                      <a:pt x="17819" y="45305"/>
                      <a:pt x="19216" y="44288"/>
                    </a:cubicBezTo>
                    <a:lnTo>
                      <a:pt x="24387" y="40514"/>
                    </a:lnTo>
                    <a:lnTo>
                      <a:pt x="29534" y="44288"/>
                    </a:lnTo>
                    <a:cubicBezTo>
                      <a:pt x="30931" y="45293"/>
                      <a:pt x="32548" y="45808"/>
                      <a:pt x="34141" y="45808"/>
                    </a:cubicBezTo>
                    <a:cubicBezTo>
                      <a:pt x="35759" y="45808"/>
                      <a:pt x="37352" y="45318"/>
                      <a:pt x="38749" y="44288"/>
                    </a:cubicBezTo>
                    <a:cubicBezTo>
                      <a:pt x="41568" y="42254"/>
                      <a:pt x="42670" y="38823"/>
                      <a:pt x="41592" y="35514"/>
                    </a:cubicBezTo>
                    <a:lnTo>
                      <a:pt x="39607" y="29460"/>
                    </a:lnTo>
                    <a:lnTo>
                      <a:pt x="43994" y="26274"/>
                    </a:lnTo>
                    <a:lnTo>
                      <a:pt x="48356" y="29460"/>
                    </a:lnTo>
                    <a:lnTo>
                      <a:pt x="46371" y="35514"/>
                    </a:lnTo>
                    <a:cubicBezTo>
                      <a:pt x="45293" y="38823"/>
                      <a:pt x="46420" y="42254"/>
                      <a:pt x="49214" y="44288"/>
                    </a:cubicBezTo>
                    <a:cubicBezTo>
                      <a:pt x="50611" y="45305"/>
                      <a:pt x="52217" y="45814"/>
                      <a:pt x="53822" y="45814"/>
                    </a:cubicBezTo>
                    <a:cubicBezTo>
                      <a:pt x="55427" y="45814"/>
                      <a:pt x="57033" y="45305"/>
                      <a:pt x="58430" y="44288"/>
                    </a:cubicBezTo>
                    <a:lnTo>
                      <a:pt x="63601" y="40514"/>
                    </a:lnTo>
                    <a:lnTo>
                      <a:pt x="68748" y="44288"/>
                    </a:lnTo>
                    <a:cubicBezTo>
                      <a:pt x="70145" y="45293"/>
                      <a:pt x="71762" y="45808"/>
                      <a:pt x="73355" y="45808"/>
                    </a:cubicBezTo>
                    <a:cubicBezTo>
                      <a:pt x="74973" y="45808"/>
                      <a:pt x="76566" y="45318"/>
                      <a:pt x="77963" y="44288"/>
                    </a:cubicBezTo>
                    <a:cubicBezTo>
                      <a:pt x="80782" y="42254"/>
                      <a:pt x="81884" y="38823"/>
                      <a:pt x="80806" y="35514"/>
                    </a:cubicBezTo>
                    <a:lnTo>
                      <a:pt x="78821" y="29460"/>
                    </a:lnTo>
                    <a:lnTo>
                      <a:pt x="83208" y="26274"/>
                    </a:lnTo>
                    <a:lnTo>
                      <a:pt x="87571" y="29460"/>
                    </a:lnTo>
                    <a:lnTo>
                      <a:pt x="85585" y="35514"/>
                    </a:lnTo>
                    <a:cubicBezTo>
                      <a:pt x="84507" y="38823"/>
                      <a:pt x="85634" y="42254"/>
                      <a:pt x="88428" y="44288"/>
                    </a:cubicBezTo>
                    <a:cubicBezTo>
                      <a:pt x="89825" y="45305"/>
                      <a:pt x="91431" y="45814"/>
                      <a:pt x="93036" y="45814"/>
                    </a:cubicBezTo>
                    <a:cubicBezTo>
                      <a:pt x="94641" y="45814"/>
                      <a:pt x="96247" y="45305"/>
                      <a:pt x="97644" y="44288"/>
                    </a:cubicBezTo>
                    <a:lnTo>
                      <a:pt x="102815" y="40514"/>
                    </a:lnTo>
                    <a:lnTo>
                      <a:pt x="107962" y="44288"/>
                    </a:lnTo>
                    <a:cubicBezTo>
                      <a:pt x="109359" y="45293"/>
                      <a:pt x="110976" y="45808"/>
                      <a:pt x="112569" y="45808"/>
                    </a:cubicBezTo>
                    <a:cubicBezTo>
                      <a:pt x="114187" y="45808"/>
                      <a:pt x="115780" y="45318"/>
                      <a:pt x="117177" y="44288"/>
                    </a:cubicBezTo>
                    <a:cubicBezTo>
                      <a:pt x="119996" y="42254"/>
                      <a:pt x="121099" y="38823"/>
                      <a:pt x="120020" y="35514"/>
                    </a:cubicBezTo>
                    <a:lnTo>
                      <a:pt x="118035" y="29460"/>
                    </a:lnTo>
                    <a:lnTo>
                      <a:pt x="123255" y="25686"/>
                    </a:lnTo>
                    <a:cubicBezTo>
                      <a:pt x="126049" y="23652"/>
                      <a:pt x="127177" y="20221"/>
                      <a:pt x="126123" y="16912"/>
                    </a:cubicBezTo>
                    <a:cubicBezTo>
                      <a:pt x="125044" y="13628"/>
                      <a:pt x="122128" y="11495"/>
                      <a:pt x="118648" y="11495"/>
                    </a:cubicBezTo>
                    <a:lnTo>
                      <a:pt x="112226" y="11495"/>
                    </a:lnTo>
                    <a:lnTo>
                      <a:pt x="110266" y="5442"/>
                    </a:lnTo>
                    <a:cubicBezTo>
                      <a:pt x="109187" y="2133"/>
                      <a:pt x="106271" y="1"/>
                      <a:pt x="102815" y="1"/>
                    </a:cubicBezTo>
                    <a:cubicBezTo>
                      <a:pt x="99335" y="1"/>
                      <a:pt x="96418" y="2133"/>
                      <a:pt x="95364" y="5442"/>
                    </a:cubicBezTo>
                    <a:lnTo>
                      <a:pt x="93404" y="11495"/>
                    </a:lnTo>
                    <a:lnTo>
                      <a:pt x="86958" y="11495"/>
                    </a:lnTo>
                    <a:cubicBezTo>
                      <a:pt x="85585" y="11495"/>
                      <a:pt x="84311" y="11839"/>
                      <a:pt x="83208" y="12427"/>
                    </a:cubicBezTo>
                    <a:cubicBezTo>
                      <a:pt x="82081" y="11839"/>
                      <a:pt x="80806" y="11495"/>
                      <a:pt x="79434" y="11495"/>
                    </a:cubicBezTo>
                    <a:lnTo>
                      <a:pt x="73012" y="11495"/>
                    </a:lnTo>
                    <a:lnTo>
                      <a:pt x="71052" y="5442"/>
                    </a:lnTo>
                    <a:cubicBezTo>
                      <a:pt x="69973" y="2133"/>
                      <a:pt x="67057" y="1"/>
                      <a:pt x="63601" y="1"/>
                    </a:cubicBezTo>
                    <a:cubicBezTo>
                      <a:pt x="60121" y="1"/>
                      <a:pt x="57204" y="2133"/>
                      <a:pt x="56150" y="5442"/>
                    </a:cubicBezTo>
                    <a:lnTo>
                      <a:pt x="54190" y="11495"/>
                    </a:lnTo>
                    <a:lnTo>
                      <a:pt x="47744" y="11495"/>
                    </a:lnTo>
                    <a:cubicBezTo>
                      <a:pt x="46371" y="11495"/>
                      <a:pt x="45097" y="11839"/>
                      <a:pt x="43994" y="12427"/>
                    </a:cubicBezTo>
                    <a:cubicBezTo>
                      <a:pt x="42867" y="11839"/>
                      <a:pt x="41592" y="11495"/>
                      <a:pt x="40220" y="11495"/>
                    </a:cubicBezTo>
                    <a:lnTo>
                      <a:pt x="33798" y="11495"/>
                    </a:lnTo>
                    <a:lnTo>
                      <a:pt x="31838" y="5442"/>
                    </a:lnTo>
                    <a:cubicBezTo>
                      <a:pt x="30759" y="2133"/>
                      <a:pt x="27843" y="1"/>
                      <a:pt x="2438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09;p34"/>
              <p:cNvSpPr/>
              <p:nvPr/>
            </p:nvSpPr>
            <p:spPr>
              <a:xfrm>
                <a:off x="2906225" y="903525"/>
                <a:ext cx="1797125" cy="1797125"/>
              </a:xfrm>
              <a:custGeom>
                <a:avLst/>
                <a:gdLst/>
                <a:ahLst/>
                <a:cxnLst/>
                <a:rect l="l" t="t" r="r" b="b"/>
                <a:pathLst>
                  <a:path w="71885" h="71885" extrusionOk="0">
                    <a:moveTo>
                      <a:pt x="35955" y="8162"/>
                    </a:moveTo>
                    <a:cubicBezTo>
                      <a:pt x="51273" y="8162"/>
                      <a:pt x="63723" y="20637"/>
                      <a:pt x="63723" y="35955"/>
                    </a:cubicBezTo>
                    <a:cubicBezTo>
                      <a:pt x="63723" y="51273"/>
                      <a:pt x="51273" y="63723"/>
                      <a:pt x="35955" y="63723"/>
                    </a:cubicBezTo>
                    <a:cubicBezTo>
                      <a:pt x="20637" y="63723"/>
                      <a:pt x="8162" y="51273"/>
                      <a:pt x="8162" y="35955"/>
                    </a:cubicBezTo>
                    <a:cubicBezTo>
                      <a:pt x="8162" y="20637"/>
                      <a:pt x="20637" y="8162"/>
                      <a:pt x="35955" y="8162"/>
                    </a:cubicBezTo>
                    <a:close/>
                    <a:moveTo>
                      <a:pt x="35955" y="1"/>
                    </a:moveTo>
                    <a:cubicBezTo>
                      <a:pt x="16127" y="1"/>
                      <a:pt x="1" y="16127"/>
                      <a:pt x="1" y="35955"/>
                    </a:cubicBezTo>
                    <a:cubicBezTo>
                      <a:pt x="1" y="55782"/>
                      <a:pt x="16127" y="71885"/>
                      <a:pt x="35955" y="71885"/>
                    </a:cubicBezTo>
                    <a:cubicBezTo>
                      <a:pt x="55758" y="71885"/>
                      <a:pt x="71885" y="55782"/>
                      <a:pt x="71885" y="35955"/>
                    </a:cubicBezTo>
                    <a:cubicBezTo>
                      <a:pt x="71885" y="16127"/>
                      <a:pt x="55758" y="1"/>
                      <a:pt x="3595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10;p34"/>
              <p:cNvSpPr/>
              <p:nvPr/>
            </p:nvSpPr>
            <p:spPr>
              <a:xfrm>
                <a:off x="3376175" y="1467375"/>
                <a:ext cx="857850" cy="613825"/>
              </a:xfrm>
              <a:custGeom>
                <a:avLst/>
                <a:gdLst/>
                <a:ahLst/>
                <a:cxnLst/>
                <a:rect l="l" t="t" r="r" b="b"/>
                <a:pathLst>
                  <a:path w="34314" h="24553" extrusionOk="0">
                    <a:moveTo>
                      <a:pt x="29816" y="1"/>
                    </a:moveTo>
                    <a:cubicBezTo>
                      <a:pt x="28774" y="1"/>
                      <a:pt x="27732" y="399"/>
                      <a:pt x="26936" y="1196"/>
                    </a:cubicBezTo>
                    <a:lnTo>
                      <a:pt x="13432" y="14700"/>
                    </a:lnTo>
                    <a:lnTo>
                      <a:pt x="7378" y="8622"/>
                    </a:lnTo>
                    <a:cubicBezTo>
                      <a:pt x="6581" y="7825"/>
                      <a:pt x="5534" y="7427"/>
                      <a:pt x="4486" y="7427"/>
                    </a:cubicBezTo>
                    <a:cubicBezTo>
                      <a:pt x="3438" y="7427"/>
                      <a:pt x="2390" y="7825"/>
                      <a:pt x="1594" y="8622"/>
                    </a:cubicBezTo>
                    <a:cubicBezTo>
                      <a:pt x="1" y="10215"/>
                      <a:pt x="1" y="12813"/>
                      <a:pt x="1594" y="14406"/>
                    </a:cubicBezTo>
                    <a:lnTo>
                      <a:pt x="10564" y="23351"/>
                    </a:lnTo>
                    <a:cubicBezTo>
                      <a:pt x="11348" y="24160"/>
                      <a:pt x="12402" y="24552"/>
                      <a:pt x="13432" y="24552"/>
                    </a:cubicBezTo>
                    <a:cubicBezTo>
                      <a:pt x="14485" y="24552"/>
                      <a:pt x="15539" y="24160"/>
                      <a:pt x="16324" y="23351"/>
                    </a:cubicBezTo>
                    <a:lnTo>
                      <a:pt x="32695" y="6980"/>
                    </a:lnTo>
                    <a:cubicBezTo>
                      <a:pt x="34313" y="5387"/>
                      <a:pt x="34313" y="2813"/>
                      <a:pt x="32695" y="1196"/>
                    </a:cubicBezTo>
                    <a:cubicBezTo>
                      <a:pt x="31899" y="399"/>
                      <a:pt x="30857" y="1"/>
                      <a:pt x="29816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496939" y="1423948"/>
            <a:ext cx="1155865" cy="1155865"/>
            <a:chOff x="6354789" y="2183479"/>
            <a:chExt cx="1206216" cy="1206216"/>
          </a:xfrm>
        </p:grpSpPr>
        <p:sp>
          <p:nvSpPr>
            <p:cNvPr id="25" name="Google Shape;211;p34"/>
            <p:cNvSpPr/>
            <p:nvPr/>
          </p:nvSpPr>
          <p:spPr>
            <a:xfrm>
              <a:off x="6354789" y="2183479"/>
              <a:ext cx="1206216" cy="1206216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" name="Google Shape;212;p34"/>
            <p:cNvGrpSpPr/>
            <p:nvPr/>
          </p:nvGrpSpPr>
          <p:grpSpPr>
            <a:xfrm>
              <a:off x="6636793" y="2455420"/>
              <a:ext cx="625937" cy="662300"/>
              <a:chOff x="1343800" y="228000"/>
              <a:chExt cx="4931800" cy="5218300"/>
            </a:xfrm>
          </p:grpSpPr>
          <p:sp>
            <p:nvSpPr>
              <p:cNvPr id="27" name="Google Shape;213;p34"/>
              <p:cNvSpPr/>
              <p:nvPr/>
            </p:nvSpPr>
            <p:spPr>
              <a:xfrm>
                <a:off x="1799650" y="228000"/>
                <a:ext cx="4020075" cy="5218300"/>
              </a:xfrm>
              <a:custGeom>
                <a:avLst/>
                <a:gdLst/>
                <a:ahLst/>
                <a:cxnLst/>
                <a:rect l="l" t="t" r="r" b="b"/>
                <a:pathLst>
                  <a:path w="160803" h="208732" extrusionOk="0">
                    <a:moveTo>
                      <a:pt x="80389" y="8156"/>
                    </a:moveTo>
                    <a:cubicBezTo>
                      <a:pt x="84305" y="8156"/>
                      <a:pt x="88220" y="9633"/>
                      <a:pt x="91271" y="12586"/>
                    </a:cubicBezTo>
                    <a:cubicBezTo>
                      <a:pt x="95769" y="16939"/>
                      <a:pt x="101653" y="19293"/>
                      <a:pt x="107794" y="19293"/>
                    </a:cubicBezTo>
                    <a:cubicBezTo>
                      <a:pt x="108914" y="19293"/>
                      <a:pt x="110042" y="19215"/>
                      <a:pt x="111173" y="19056"/>
                    </a:cubicBezTo>
                    <a:cubicBezTo>
                      <a:pt x="111931" y="18948"/>
                      <a:pt x="112685" y="18895"/>
                      <a:pt x="113428" y="18895"/>
                    </a:cubicBezTo>
                    <a:cubicBezTo>
                      <a:pt x="120922" y="18895"/>
                      <a:pt x="127432" y="24247"/>
                      <a:pt x="128770" y="31850"/>
                    </a:cubicBezTo>
                    <a:cubicBezTo>
                      <a:pt x="130069" y="39129"/>
                      <a:pt x="134529" y="45305"/>
                      <a:pt x="141073" y="48761"/>
                    </a:cubicBezTo>
                    <a:cubicBezTo>
                      <a:pt x="148573" y="52756"/>
                      <a:pt x="151538" y="61848"/>
                      <a:pt x="147789" y="69471"/>
                    </a:cubicBezTo>
                    <a:cubicBezTo>
                      <a:pt x="144553" y="76113"/>
                      <a:pt x="144553" y="83735"/>
                      <a:pt x="147789" y="90377"/>
                    </a:cubicBezTo>
                    <a:cubicBezTo>
                      <a:pt x="151538" y="98023"/>
                      <a:pt x="148573" y="107116"/>
                      <a:pt x="141073" y="111087"/>
                    </a:cubicBezTo>
                    <a:cubicBezTo>
                      <a:pt x="134529" y="114542"/>
                      <a:pt x="130069" y="120719"/>
                      <a:pt x="128770" y="127998"/>
                    </a:cubicBezTo>
                    <a:cubicBezTo>
                      <a:pt x="127455" y="135621"/>
                      <a:pt x="120930" y="140953"/>
                      <a:pt x="113436" y="140953"/>
                    </a:cubicBezTo>
                    <a:cubicBezTo>
                      <a:pt x="112690" y="140953"/>
                      <a:pt x="111934" y="140900"/>
                      <a:pt x="111173" y="140791"/>
                    </a:cubicBezTo>
                    <a:cubicBezTo>
                      <a:pt x="110042" y="140632"/>
                      <a:pt x="108914" y="140554"/>
                      <a:pt x="107794" y="140554"/>
                    </a:cubicBezTo>
                    <a:cubicBezTo>
                      <a:pt x="101653" y="140554"/>
                      <a:pt x="95769" y="142909"/>
                      <a:pt x="91271" y="147262"/>
                    </a:cubicBezTo>
                    <a:cubicBezTo>
                      <a:pt x="88220" y="150215"/>
                      <a:pt x="84305" y="151692"/>
                      <a:pt x="80389" y="151692"/>
                    </a:cubicBezTo>
                    <a:cubicBezTo>
                      <a:pt x="76474" y="151692"/>
                      <a:pt x="72559" y="150215"/>
                      <a:pt x="69508" y="147262"/>
                    </a:cubicBezTo>
                    <a:cubicBezTo>
                      <a:pt x="65022" y="142924"/>
                      <a:pt x="59140" y="140571"/>
                      <a:pt x="53013" y="140571"/>
                    </a:cubicBezTo>
                    <a:cubicBezTo>
                      <a:pt x="51886" y="140571"/>
                      <a:pt x="50758" y="140644"/>
                      <a:pt x="49631" y="140791"/>
                    </a:cubicBezTo>
                    <a:cubicBezTo>
                      <a:pt x="48870" y="140900"/>
                      <a:pt x="48114" y="140953"/>
                      <a:pt x="47367" y="140953"/>
                    </a:cubicBezTo>
                    <a:cubicBezTo>
                      <a:pt x="39873" y="140953"/>
                      <a:pt x="33347" y="135621"/>
                      <a:pt x="32009" y="127998"/>
                    </a:cubicBezTo>
                    <a:cubicBezTo>
                      <a:pt x="30735" y="120719"/>
                      <a:pt x="26250" y="114542"/>
                      <a:pt x="19730" y="111087"/>
                    </a:cubicBezTo>
                    <a:cubicBezTo>
                      <a:pt x="12206" y="107116"/>
                      <a:pt x="9265" y="98023"/>
                      <a:pt x="12990" y="90377"/>
                    </a:cubicBezTo>
                    <a:cubicBezTo>
                      <a:pt x="16250" y="83735"/>
                      <a:pt x="16250" y="76113"/>
                      <a:pt x="12990" y="69471"/>
                    </a:cubicBezTo>
                    <a:cubicBezTo>
                      <a:pt x="9265" y="61848"/>
                      <a:pt x="12206" y="52756"/>
                      <a:pt x="19730" y="48761"/>
                    </a:cubicBezTo>
                    <a:cubicBezTo>
                      <a:pt x="26250" y="45305"/>
                      <a:pt x="30735" y="39129"/>
                      <a:pt x="32009" y="31850"/>
                    </a:cubicBezTo>
                    <a:cubicBezTo>
                      <a:pt x="33347" y="24247"/>
                      <a:pt x="39857" y="18895"/>
                      <a:pt x="47369" y="18895"/>
                    </a:cubicBezTo>
                    <a:cubicBezTo>
                      <a:pt x="48115" y="18895"/>
                      <a:pt x="48870" y="18948"/>
                      <a:pt x="49631" y="19056"/>
                    </a:cubicBezTo>
                    <a:cubicBezTo>
                      <a:pt x="50761" y="19215"/>
                      <a:pt x="51889" y="19293"/>
                      <a:pt x="53008" y="19293"/>
                    </a:cubicBezTo>
                    <a:cubicBezTo>
                      <a:pt x="59144" y="19293"/>
                      <a:pt x="65010" y="16939"/>
                      <a:pt x="69508" y="12586"/>
                    </a:cubicBezTo>
                    <a:cubicBezTo>
                      <a:pt x="72559" y="9633"/>
                      <a:pt x="76474" y="8156"/>
                      <a:pt x="80389" y="8156"/>
                    </a:cubicBezTo>
                    <a:close/>
                    <a:moveTo>
                      <a:pt x="55121" y="148855"/>
                    </a:moveTo>
                    <a:cubicBezTo>
                      <a:pt x="58381" y="149296"/>
                      <a:pt x="61420" y="150766"/>
                      <a:pt x="63846" y="153119"/>
                    </a:cubicBezTo>
                    <a:cubicBezTo>
                      <a:pt x="67424" y="156575"/>
                      <a:pt x="71787" y="158707"/>
                      <a:pt x="76321" y="159491"/>
                    </a:cubicBezTo>
                    <a:lnTo>
                      <a:pt x="76321" y="180250"/>
                    </a:lnTo>
                    <a:lnTo>
                      <a:pt x="55121" y="196426"/>
                    </a:lnTo>
                    <a:lnTo>
                      <a:pt x="55121" y="148855"/>
                    </a:lnTo>
                    <a:close/>
                    <a:moveTo>
                      <a:pt x="105658" y="148855"/>
                    </a:moveTo>
                    <a:lnTo>
                      <a:pt x="105658" y="196426"/>
                    </a:lnTo>
                    <a:lnTo>
                      <a:pt x="84482" y="180250"/>
                    </a:lnTo>
                    <a:lnTo>
                      <a:pt x="84482" y="159491"/>
                    </a:lnTo>
                    <a:cubicBezTo>
                      <a:pt x="89017" y="158707"/>
                      <a:pt x="93379" y="156575"/>
                      <a:pt x="96957" y="153119"/>
                    </a:cubicBezTo>
                    <a:cubicBezTo>
                      <a:pt x="99384" y="150766"/>
                      <a:pt x="102423" y="149296"/>
                      <a:pt x="105658" y="148855"/>
                    </a:cubicBezTo>
                    <a:close/>
                    <a:moveTo>
                      <a:pt x="80402" y="1"/>
                    </a:moveTo>
                    <a:cubicBezTo>
                      <a:pt x="74446" y="1"/>
                      <a:pt x="68490" y="2243"/>
                      <a:pt x="63846" y="6728"/>
                    </a:cubicBezTo>
                    <a:cubicBezTo>
                      <a:pt x="60874" y="9597"/>
                      <a:pt x="57002" y="11143"/>
                      <a:pt x="52950" y="11143"/>
                    </a:cubicBezTo>
                    <a:cubicBezTo>
                      <a:pt x="52224" y="11143"/>
                      <a:pt x="51492" y="11093"/>
                      <a:pt x="50758" y="10993"/>
                    </a:cubicBezTo>
                    <a:cubicBezTo>
                      <a:pt x="49608" y="10829"/>
                      <a:pt x="48466" y="10750"/>
                      <a:pt x="47338" y="10750"/>
                    </a:cubicBezTo>
                    <a:cubicBezTo>
                      <a:pt x="35943" y="10750"/>
                      <a:pt x="26000" y="18856"/>
                      <a:pt x="23970" y="30453"/>
                    </a:cubicBezTo>
                    <a:cubicBezTo>
                      <a:pt x="23137" y="35232"/>
                      <a:pt x="20196" y="39276"/>
                      <a:pt x="15907" y="41555"/>
                    </a:cubicBezTo>
                    <a:cubicBezTo>
                      <a:pt x="4486" y="47609"/>
                      <a:pt x="1" y="61456"/>
                      <a:pt x="5662" y="73049"/>
                    </a:cubicBezTo>
                    <a:cubicBezTo>
                      <a:pt x="7795" y="77412"/>
                      <a:pt x="7795" y="82436"/>
                      <a:pt x="5662" y="86798"/>
                    </a:cubicBezTo>
                    <a:cubicBezTo>
                      <a:pt x="1" y="98416"/>
                      <a:pt x="4486" y="112239"/>
                      <a:pt x="15907" y="118292"/>
                    </a:cubicBezTo>
                    <a:cubicBezTo>
                      <a:pt x="20196" y="120572"/>
                      <a:pt x="23137" y="124615"/>
                      <a:pt x="23970" y="129419"/>
                    </a:cubicBezTo>
                    <a:cubicBezTo>
                      <a:pt x="25980" y="140865"/>
                      <a:pt x="35735" y="148928"/>
                      <a:pt x="46960" y="149100"/>
                    </a:cubicBezTo>
                    <a:lnTo>
                      <a:pt x="46960" y="204661"/>
                    </a:lnTo>
                    <a:cubicBezTo>
                      <a:pt x="46960" y="206205"/>
                      <a:pt x="47842" y="207627"/>
                      <a:pt x="49239" y="208313"/>
                    </a:cubicBezTo>
                    <a:cubicBezTo>
                      <a:pt x="49811" y="208594"/>
                      <a:pt x="50424" y="208731"/>
                      <a:pt x="51035" y="208731"/>
                    </a:cubicBezTo>
                    <a:cubicBezTo>
                      <a:pt x="51915" y="208731"/>
                      <a:pt x="52790" y="208446"/>
                      <a:pt x="53528" y="207896"/>
                    </a:cubicBezTo>
                    <a:lnTo>
                      <a:pt x="80389" y="187407"/>
                    </a:lnTo>
                    <a:lnTo>
                      <a:pt x="107276" y="207896"/>
                    </a:lnTo>
                    <a:cubicBezTo>
                      <a:pt x="107986" y="208435"/>
                      <a:pt x="108869" y="208730"/>
                      <a:pt x="109751" y="208730"/>
                    </a:cubicBezTo>
                    <a:cubicBezTo>
                      <a:pt x="110364" y="208730"/>
                      <a:pt x="110976" y="208583"/>
                      <a:pt x="111540" y="208313"/>
                    </a:cubicBezTo>
                    <a:cubicBezTo>
                      <a:pt x="112937" y="207627"/>
                      <a:pt x="113819" y="206205"/>
                      <a:pt x="113819" y="204661"/>
                    </a:cubicBezTo>
                    <a:lnTo>
                      <a:pt x="113819" y="149100"/>
                    </a:lnTo>
                    <a:cubicBezTo>
                      <a:pt x="125069" y="148928"/>
                      <a:pt x="134799" y="140865"/>
                      <a:pt x="136809" y="129419"/>
                    </a:cubicBezTo>
                    <a:cubicBezTo>
                      <a:pt x="137642" y="124615"/>
                      <a:pt x="140608" y="120572"/>
                      <a:pt x="144897" y="118292"/>
                    </a:cubicBezTo>
                    <a:cubicBezTo>
                      <a:pt x="156293" y="112239"/>
                      <a:pt x="160803" y="98416"/>
                      <a:pt x="155117" y="86798"/>
                    </a:cubicBezTo>
                    <a:cubicBezTo>
                      <a:pt x="152984" y="82436"/>
                      <a:pt x="152984" y="77412"/>
                      <a:pt x="155117" y="73049"/>
                    </a:cubicBezTo>
                    <a:cubicBezTo>
                      <a:pt x="160803" y="61456"/>
                      <a:pt x="156293" y="47609"/>
                      <a:pt x="144897" y="41555"/>
                    </a:cubicBezTo>
                    <a:cubicBezTo>
                      <a:pt x="140608" y="39276"/>
                      <a:pt x="137642" y="35232"/>
                      <a:pt x="136809" y="30428"/>
                    </a:cubicBezTo>
                    <a:cubicBezTo>
                      <a:pt x="134779" y="18854"/>
                      <a:pt x="124857" y="10750"/>
                      <a:pt x="113447" y="10750"/>
                    </a:cubicBezTo>
                    <a:cubicBezTo>
                      <a:pt x="112317" y="10750"/>
                      <a:pt x="111173" y="10829"/>
                      <a:pt x="110021" y="10993"/>
                    </a:cubicBezTo>
                    <a:cubicBezTo>
                      <a:pt x="109291" y="11093"/>
                      <a:pt x="108562" y="11143"/>
                      <a:pt x="107837" y="11143"/>
                    </a:cubicBezTo>
                    <a:cubicBezTo>
                      <a:pt x="103795" y="11143"/>
                      <a:pt x="99909" y="9597"/>
                      <a:pt x="96957" y="6728"/>
                    </a:cubicBezTo>
                    <a:cubicBezTo>
                      <a:pt x="92313" y="2243"/>
                      <a:pt x="86357" y="1"/>
                      <a:pt x="80402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14;p34"/>
              <p:cNvSpPr/>
              <p:nvPr/>
            </p:nvSpPr>
            <p:spPr>
              <a:xfrm>
                <a:off x="2325375" y="860050"/>
                <a:ext cx="2982125" cy="2731500"/>
              </a:xfrm>
              <a:custGeom>
                <a:avLst/>
                <a:gdLst/>
                <a:ahLst/>
                <a:cxnLst/>
                <a:rect l="l" t="t" r="r" b="b"/>
                <a:pathLst>
                  <a:path w="119285" h="109260" extrusionOk="0">
                    <a:moveTo>
                      <a:pt x="59345" y="0"/>
                    </a:moveTo>
                    <a:cubicBezTo>
                      <a:pt x="51165" y="0"/>
                      <a:pt x="42921" y="1836"/>
                      <a:pt x="35244" y="5612"/>
                    </a:cubicBezTo>
                    <a:cubicBezTo>
                      <a:pt x="33234" y="6592"/>
                      <a:pt x="32401" y="9043"/>
                      <a:pt x="33381" y="11077"/>
                    </a:cubicBezTo>
                    <a:cubicBezTo>
                      <a:pt x="34096" y="12508"/>
                      <a:pt x="35532" y="13342"/>
                      <a:pt x="37033" y="13342"/>
                    </a:cubicBezTo>
                    <a:cubicBezTo>
                      <a:pt x="37641" y="13342"/>
                      <a:pt x="38260" y="13205"/>
                      <a:pt x="38847" y="12916"/>
                    </a:cubicBezTo>
                    <a:cubicBezTo>
                      <a:pt x="45369" y="9708"/>
                      <a:pt x="52376" y="8148"/>
                      <a:pt x="59330" y="8148"/>
                    </a:cubicBezTo>
                    <a:cubicBezTo>
                      <a:pt x="71397" y="8148"/>
                      <a:pt x="83301" y="12847"/>
                      <a:pt x="92227" y="21788"/>
                    </a:cubicBezTo>
                    <a:cubicBezTo>
                      <a:pt x="110363" y="39900"/>
                      <a:pt x="110363" y="69384"/>
                      <a:pt x="92227" y="87520"/>
                    </a:cubicBezTo>
                    <a:cubicBezTo>
                      <a:pt x="83159" y="96564"/>
                      <a:pt x="71272" y="101098"/>
                      <a:pt x="59360" y="101098"/>
                    </a:cubicBezTo>
                    <a:cubicBezTo>
                      <a:pt x="47474" y="101098"/>
                      <a:pt x="35562" y="96564"/>
                      <a:pt x="26494" y="87520"/>
                    </a:cubicBezTo>
                    <a:cubicBezTo>
                      <a:pt x="12426" y="73428"/>
                      <a:pt x="8872" y="51983"/>
                      <a:pt x="17647" y="34116"/>
                    </a:cubicBezTo>
                    <a:cubicBezTo>
                      <a:pt x="18627" y="32106"/>
                      <a:pt x="17818" y="29655"/>
                      <a:pt x="15784" y="28675"/>
                    </a:cubicBezTo>
                    <a:cubicBezTo>
                      <a:pt x="15205" y="28385"/>
                      <a:pt x="14588" y="28248"/>
                      <a:pt x="13981" y="28248"/>
                    </a:cubicBezTo>
                    <a:cubicBezTo>
                      <a:pt x="12481" y="28248"/>
                      <a:pt x="11034" y="29082"/>
                      <a:pt x="10318" y="30513"/>
                    </a:cubicBezTo>
                    <a:cubicBezTo>
                      <a:pt x="0" y="51517"/>
                      <a:pt x="4191" y="76736"/>
                      <a:pt x="20735" y="93280"/>
                    </a:cubicBezTo>
                    <a:cubicBezTo>
                      <a:pt x="31396" y="103917"/>
                      <a:pt x="45366" y="109260"/>
                      <a:pt x="59360" y="109260"/>
                    </a:cubicBezTo>
                    <a:cubicBezTo>
                      <a:pt x="73355" y="109260"/>
                      <a:pt x="87350" y="103917"/>
                      <a:pt x="97986" y="93280"/>
                    </a:cubicBezTo>
                    <a:cubicBezTo>
                      <a:pt x="119284" y="71982"/>
                      <a:pt x="119284" y="37302"/>
                      <a:pt x="97986" y="16004"/>
                    </a:cubicBezTo>
                    <a:cubicBezTo>
                      <a:pt x="87496" y="5514"/>
                      <a:pt x="73518" y="0"/>
                      <a:pt x="593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15;p34"/>
              <p:cNvSpPr/>
              <p:nvPr/>
            </p:nvSpPr>
            <p:spPr>
              <a:xfrm>
                <a:off x="2863325" y="1268100"/>
                <a:ext cx="1895175" cy="1789775"/>
              </a:xfrm>
              <a:custGeom>
                <a:avLst/>
                <a:gdLst/>
                <a:ahLst/>
                <a:cxnLst/>
                <a:rect l="l" t="t" r="r" b="b"/>
                <a:pathLst>
                  <a:path w="75807" h="71591" extrusionOk="0">
                    <a:moveTo>
                      <a:pt x="37892" y="9951"/>
                    </a:moveTo>
                    <a:lnTo>
                      <a:pt x="43430" y="27058"/>
                    </a:lnTo>
                    <a:cubicBezTo>
                      <a:pt x="43970" y="28725"/>
                      <a:pt x="45538" y="29876"/>
                      <a:pt x="47303" y="29876"/>
                    </a:cubicBezTo>
                    <a:lnTo>
                      <a:pt x="65366" y="29876"/>
                    </a:lnTo>
                    <a:lnTo>
                      <a:pt x="50734" y="40440"/>
                    </a:lnTo>
                    <a:cubicBezTo>
                      <a:pt x="49288" y="41494"/>
                      <a:pt x="48700" y="43332"/>
                      <a:pt x="49239" y="45023"/>
                    </a:cubicBezTo>
                    <a:lnTo>
                      <a:pt x="54852" y="62130"/>
                    </a:lnTo>
                    <a:lnTo>
                      <a:pt x="40293" y="51518"/>
                    </a:lnTo>
                    <a:cubicBezTo>
                      <a:pt x="39583" y="50991"/>
                      <a:pt x="38743" y="50727"/>
                      <a:pt x="37901" y="50727"/>
                    </a:cubicBezTo>
                    <a:cubicBezTo>
                      <a:pt x="37058" y="50727"/>
                      <a:pt x="36213" y="50991"/>
                      <a:pt x="35490" y="51518"/>
                    </a:cubicBezTo>
                    <a:lnTo>
                      <a:pt x="20956" y="62130"/>
                    </a:lnTo>
                    <a:lnTo>
                      <a:pt x="26544" y="45023"/>
                    </a:lnTo>
                    <a:cubicBezTo>
                      <a:pt x="27108" y="43332"/>
                      <a:pt x="26495" y="41494"/>
                      <a:pt x="25073" y="40440"/>
                    </a:cubicBezTo>
                    <a:lnTo>
                      <a:pt x="10442" y="29876"/>
                    </a:lnTo>
                    <a:lnTo>
                      <a:pt x="28505" y="29876"/>
                    </a:lnTo>
                    <a:cubicBezTo>
                      <a:pt x="30269" y="29876"/>
                      <a:pt x="31838" y="28725"/>
                      <a:pt x="32377" y="27058"/>
                    </a:cubicBezTo>
                    <a:lnTo>
                      <a:pt x="37892" y="9951"/>
                    </a:lnTo>
                    <a:close/>
                    <a:moveTo>
                      <a:pt x="37892" y="0"/>
                    </a:moveTo>
                    <a:cubicBezTo>
                      <a:pt x="34705" y="0"/>
                      <a:pt x="31887" y="2059"/>
                      <a:pt x="30907" y="5098"/>
                    </a:cubicBezTo>
                    <a:lnTo>
                      <a:pt x="25539" y="21715"/>
                    </a:lnTo>
                    <a:lnTo>
                      <a:pt x="7991" y="21715"/>
                    </a:lnTo>
                    <a:cubicBezTo>
                      <a:pt x="4780" y="21715"/>
                      <a:pt x="1962" y="23774"/>
                      <a:pt x="981" y="26813"/>
                    </a:cubicBezTo>
                    <a:cubicBezTo>
                      <a:pt x="1" y="29852"/>
                      <a:pt x="1079" y="33161"/>
                      <a:pt x="3677" y="35023"/>
                    </a:cubicBezTo>
                    <a:lnTo>
                      <a:pt x="17892" y="45317"/>
                    </a:lnTo>
                    <a:lnTo>
                      <a:pt x="12427" y="61934"/>
                    </a:lnTo>
                    <a:cubicBezTo>
                      <a:pt x="11447" y="64973"/>
                      <a:pt x="12525" y="68306"/>
                      <a:pt x="15098" y="70169"/>
                    </a:cubicBezTo>
                    <a:cubicBezTo>
                      <a:pt x="16397" y="71112"/>
                      <a:pt x="17917" y="71584"/>
                      <a:pt x="19436" y="71584"/>
                    </a:cubicBezTo>
                    <a:cubicBezTo>
                      <a:pt x="20956" y="71584"/>
                      <a:pt x="22475" y="71112"/>
                      <a:pt x="23774" y="70169"/>
                    </a:cubicBezTo>
                    <a:lnTo>
                      <a:pt x="37892" y="59851"/>
                    </a:lnTo>
                    <a:lnTo>
                      <a:pt x="52033" y="70169"/>
                    </a:lnTo>
                    <a:cubicBezTo>
                      <a:pt x="53332" y="71125"/>
                      <a:pt x="54852" y="71590"/>
                      <a:pt x="56371" y="71590"/>
                    </a:cubicBezTo>
                    <a:cubicBezTo>
                      <a:pt x="57891" y="71590"/>
                      <a:pt x="59410" y="71125"/>
                      <a:pt x="60685" y="70169"/>
                    </a:cubicBezTo>
                    <a:cubicBezTo>
                      <a:pt x="63283" y="68306"/>
                      <a:pt x="64361" y="64998"/>
                      <a:pt x="63356" y="61934"/>
                    </a:cubicBezTo>
                    <a:lnTo>
                      <a:pt x="57915" y="45317"/>
                    </a:lnTo>
                    <a:lnTo>
                      <a:pt x="72130" y="35023"/>
                    </a:lnTo>
                    <a:cubicBezTo>
                      <a:pt x="74728" y="33161"/>
                      <a:pt x="75807" y="29852"/>
                      <a:pt x="74826" y="26813"/>
                    </a:cubicBezTo>
                    <a:cubicBezTo>
                      <a:pt x="73821" y="23774"/>
                      <a:pt x="71027" y="21715"/>
                      <a:pt x="67817" y="21715"/>
                    </a:cubicBezTo>
                    <a:lnTo>
                      <a:pt x="50268" y="21715"/>
                    </a:lnTo>
                    <a:lnTo>
                      <a:pt x="44901" y="5098"/>
                    </a:lnTo>
                    <a:cubicBezTo>
                      <a:pt x="43921" y="2059"/>
                      <a:pt x="41102" y="0"/>
                      <a:pt x="3789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216;p34"/>
              <p:cNvSpPr/>
              <p:nvPr/>
            </p:nvSpPr>
            <p:spPr>
              <a:xfrm>
                <a:off x="2813700" y="1230725"/>
                <a:ext cx="2040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8163" h="8138" extrusionOk="0">
                    <a:moveTo>
                      <a:pt x="4094" y="0"/>
                    </a:moveTo>
                    <a:cubicBezTo>
                      <a:pt x="3015" y="0"/>
                      <a:pt x="1961" y="441"/>
                      <a:pt x="1202" y="1177"/>
                    </a:cubicBezTo>
                    <a:cubicBezTo>
                      <a:pt x="442" y="1936"/>
                      <a:pt x="1" y="2990"/>
                      <a:pt x="1" y="4069"/>
                    </a:cubicBezTo>
                    <a:cubicBezTo>
                      <a:pt x="1" y="5147"/>
                      <a:pt x="442" y="6201"/>
                      <a:pt x="1202" y="6961"/>
                    </a:cubicBezTo>
                    <a:cubicBezTo>
                      <a:pt x="1961" y="7720"/>
                      <a:pt x="3015" y="8137"/>
                      <a:pt x="4094" y="8137"/>
                    </a:cubicBezTo>
                    <a:cubicBezTo>
                      <a:pt x="5148" y="8137"/>
                      <a:pt x="6201" y="7720"/>
                      <a:pt x="6961" y="6961"/>
                    </a:cubicBezTo>
                    <a:cubicBezTo>
                      <a:pt x="7721" y="6201"/>
                      <a:pt x="8162" y="5147"/>
                      <a:pt x="8162" y="4069"/>
                    </a:cubicBezTo>
                    <a:cubicBezTo>
                      <a:pt x="8162" y="2990"/>
                      <a:pt x="7721" y="1936"/>
                      <a:pt x="6961" y="1177"/>
                    </a:cubicBezTo>
                    <a:cubicBezTo>
                      <a:pt x="6201" y="441"/>
                      <a:pt x="5148" y="0"/>
                      <a:pt x="409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17;p34"/>
              <p:cNvSpPr/>
              <p:nvPr/>
            </p:nvSpPr>
            <p:spPr>
              <a:xfrm>
                <a:off x="1751250" y="228925"/>
                <a:ext cx="203450" cy="350500"/>
              </a:xfrm>
              <a:custGeom>
                <a:avLst/>
                <a:gdLst/>
                <a:ahLst/>
                <a:cxnLst/>
                <a:rect l="l" t="t" r="r" b="b"/>
                <a:pathLst>
                  <a:path w="8138" h="14020" extrusionOk="0">
                    <a:moveTo>
                      <a:pt x="4069" y="0"/>
                    </a:moveTo>
                    <a:cubicBezTo>
                      <a:pt x="1814" y="0"/>
                      <a:pt x="1" y="1814"/>
                      <a:pt x="1" y="4069"/>
                    </a:cubicBezTo>
                    <a:lnTo>
                      <a:pt x="1" y="9951"/>
                    </a:lnTo>
                    <a:cubicBezTo>
                      <a:pt x="1" y="12206"/>
                      <a:pt x="1814" y="14019"/>
                      <a:pt x="4069" y="14019"/>
                    </a:cubicBezTo>
                    <a:cubicBezTo>
                      <a:pt x="6324" y="14019"/>
                      <a:pt x="8137" y="12206"/>
                      <a:pt x="8137" y="9951"/>
                    </a:cubicBezTo>
                    <a:lnTo>
                      <a:pt x="8137" y="4069"/>
                    </a:lnTo>
                    <a:cubicBezTo>
                      <a:pt x="8137" y="1814"/>
                      <a:pt x="6324" y="0"/>
                      <a:pt x="406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218;p34"/>
              <p:cNvSpPr/>
              <p:nvPr/>
            </p:nvSpPr>
            <p:spPr>
              <a:xfrm>
                <a:off x="1751250" y="897400"/>
                <a:ext cx="203450" cy="350500"/>
              </a:xfrm>
              <a:custGeom>
                <a:avLst/>
                <a:gdLst/>
                <a:ahLst/>
                <a:cxnLst/>
                <a:rect l="l" t="t" r="r" b="b"/>
                <a:pathLst>
                  <a:path w="8138" h="14020" extrusionOk="0">
                    <a:moveTo>
                      <a:pt x="4069" y="0"/>
                    </a:moveTo>
                    <a:cubicBezTo>
                      <a:pt x="1814" y="0"/>
                      <a:pt x="1" y="1814"/>
                      <a:pt x="1" y="4069"/>
                    </a:cubicBezTo>
                    <a:lnTo>
                      <a:pt x="1" y="9951"/>
                    </a:lnTo>
                    <a:cubicBezTo>
                      <a:pt x="1" y="12206"/>
                      <a:pt x="1814" y="14019"/>
                      <a:pt x="4069" y="14019"/>
                    </a:cubicBezTo>
                    <a:cubicBezTo>
                      <a:pt x="6324" y="14019"/>
                      <a:pt x="8137" y="12206"/>
                      <a:pt x="8137" y="9951"/>
                    </a:cubicBezTo>
                    <a:lnTo>
                      <a:pt x="8137" y="4069"/>
                    </a:lnTo>
                    <a:cubicBezTo>
                      <a:pt x="8137" y="1814"/>
                      <a:pt x="6324" y="0"/>
                      <a:pt x="406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219;p34"/>
              <p:cNvSpPr/>
              <p:nvPr/>
            </p:nvSpPr>
            <p:spPr>
              <a:xfrm>
                <a:off x="2011650" y="636375"/>
                <a:ext cx="351125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14045" h="8163" extrusionOk="0">
                    <a:moveTo>
                      <a:pt x="4094" y="1"/>
                    </a:moveTo>
                    <a:cubicBezTo>
                      <a:pt x="1839" y="1"/>
                      <a:pt x="1" y="1839"/>
                      <a:pt x="1" y="4069"/>
                    </a:cubicBezTo>
                    <a:cubicBezTo>
                      <a:pt x="1" y="6324"/>
                      <a:pt x="1839" y="8162"/>
                      <a:pt x="4094" y="8162"/>
                    </a:cubicBezTo>
                    <a:lnTo>
                      <a:pt x="9951" y="8162"/>
                    </a:lnTo>
                    <a:cubicBezTo>
                      <a:pt x="12206" y="8162"/>
                      <a:pt x="14044" y="6324"/>
                      <a:pt x="14044" y="4069"/>
                    </a:cubicBezTo>
                    <a:cubicBezTo>
                      <a:pt x="14044" y="1839"/>
                      <a:pt x="12206" y="1"/>
                      <a:pt x="995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220;p34"/>
              <p:cNvSpPr/>
              <p:nvPr/>
            </p:nvSpPr>
            <p:spPr>
              <a:xfrm>
                <a:off x="1343800" y="636375"/>
                <a:ext cx="350500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14020" h="8163" extrusionOk="0">
                    <a:moveTo>
                      <a:pt x="4069" y="1"/>
                    </a:moveTo>
                    <a:cubicBezTo>
                      <a:pt x="1814" y="1"/>
                      <a:pt x="0" y="1839"/>
                      <a:pt x="0" y="4069"/>
                    </a:cubicBezTo>
                    <a:cubicBezTo>
                      <a:pt x="0" y="6324"/>
                      <a:pt x="1814" y="8162"/>
                      <a:pt x="4069" y="8162"/>
                    </a:cubicBezTo>
                    <a:lnTo>
                      <a:pt x="9951" y="8162"/>
                    </a:lnTo>
                    <a:cubicBezTo>
                      <a:pt x="12181" y="8162"/>
                      <a:pt x="14019" y="6324"/>
                      <a:pt x="14019" y="4069"/>
                    </a:cubicBezTo>
                    <a:cubicBezTo>
                      <a:pt x="14019" y="1839"/>
                      <a:pt x="12181" y="1"/>
                      <a:pt x="995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221;p34"/>
              <p:cNvSpPr/>
              <p:nvPr/>
            </p:nvSpPr>
            <p:spPr>
              <a:xfrm>
                <a:off x="5664075" y="4427275"/>
                <a:ext cx="204050" cy="350500"/>
              </a:xfrm>
              <a:custGeom>
                <a:avLst/>
                <a:gdLst/>
                <a:ahLst/>
                <a:cxnLst/>
                <a:rect l="l" t="t" r="r" b="b"/>
                <a:pathLst>
                  <a:path w="8162" h="14020" extrusionOk="0">
                    <a:moveTo>
                      <a:pt x="4069" y="0"/>
                    </a:moveTo>
                    <a:cubicBezTo>
                      <a:pt x="1839" y="0"/>
                      <a:pt x="1" y="1814"/>
                      <a:pt x="1" y="4069"/>
                    </a:cubicBezTo>
                    <a:lnTo>
                      <a:pt x="1" y="9951"/>
                    </a:lnTo>
                    <a:cubicBezTo>
                      <a:pt x="1" y="12206"/>
                      <a:pt x="1839" y="14019"/>
                      <a:pt x="4069" y="14019"/>
                    </a:cubicBezTo>
                    <a:cubicBezTo>
                      <a:pt x="6324" y="14019"/>
                      <a:pt x="8162" y="12206"/>
                      <a:pt x="8162" y="9951"/>
                    </a:cubicBezTo>
                    <a:lnTo>
                      <a:pt x="8162" y="4069"/>
                    </a:lnTo>
                    <a:cubicBezTo>
                      <a:pt x="8162" y="1814"/>
                      <a:pt x="6324" y="0"/>
                      <a:pt x="406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222;p34"/>
              <p:cNvSpPr/>
              <p:nvPr/>
            </p:nvSpPr>
            <p:spPr>
              <a:xfrm>
                <a:off x="5664075" y="5095750"/>
                <a:ext cx="204050" cy="350500"/>
              </a:xfrm>
              <a:custGeom>
                <a:avLst/>
                <a:gdLst/>
                <a:ahLst/>
                <a:cxnLst/>
                <a:rect l="l" t="t" r="r" b="b"/>
                <a:pathLst>
                  <a:path w="8162" h="14020" extrusionOk="0">
                    <a:moveTo>
                      <a:pt x="4069" y="1"/>
                    </a:moveTo>
                    <a:cubicBezTo>
                      <a:pt x="1839" y="1"/>
                      <a:pt x="1" y="1814"/>
                      <a:pt x="1" y="4069"/>
                    </a:cubicBezTo>
                    <a:lnTo>
                      <a:pt x="1" y="9951"/>
                    </a:lnTo>
                    <a:cubicBezTo>
                      <a:pt x="1" y="12206"/>
                      <a:pt x="1839" y="14020"/>
                      <a:pt x="4069" y="14020"/>
                    </a:cubicBezTo>
                    <a:cubicBezTo>
                      <a:pt x="6324" y="14020"/>
                      <a:pt x="8162" y="12206"/>
                      <a:pt x="8162" y="9951"/>
                    </a:cubicBezTo>
                    <a:lnTo>
                      <a:pt x="8162" y="4069"/>
                    </a:lnTo>
                    <a:cubicBezTo>
                      <a:pt x="8162" y="1814"/>
                      <a:pt x="6324" y="1"/>
                      <a:pt x="406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23;p34"/>
              <p:cNvSpPr/>
              <p:nvPr/>
            </p:nvSpPr>
            <p:spPr>
              <a:xfrm>
                <a:off x="5925100" y="4834725"/>
                <a:ext cx="350500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14020" h="8163" extrusionOk="0">
                    <a:moveTo>
                      <a:pt x="4069" y="1"/>
                    </a:moveTo>
                    <a:cubicBezTo>
                      <a:pt x="1814" y="1"/>
                      <a:pt x="0" y="1839"/>
                      <a:pt x="0" y="4069"/>
                    </a:cubicBezTo>
                    <a:cubicBezTo>
                      <a:pt x="0" y="6324"/>
                      <a:pt x="1814" y="8162"/>
                      <a:pt x="4069" y="8162"/>
                    </a:cubicBezTo>
                    <a:lnTo>
                      <a:pt x="9951" y="8162"/>
                    </a:lnTo>
                    <a:cubicBezTo>
                      <a:pt x="12181" y="8162"/>
                      <a:pt x="14019" y="6324"/>
                      <a:pt x="14019" y="4069"/>
                    </a:cubicBezTo>
                    <a:cubicBezTo>
                      <a:pt x="14019" y="1839"/>
                      <a:pt x="12181" y="1"/>
                      <a:pt x="995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24;p34"/>
              <p:cNvSpPr/>
              <p:nvPr/>
            </p:nvSpPr>
            <p:spPr>
              <a:xfrm>
                <a:off x="5256625" y="4834725"/>
                <a:ext cx="350500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14020" h="8163" extrusionOk="0">
                    <a:moveTo>
                      <a:pt x="4069" y="1"/>
                    </a:moveTo>
                    <a:cubicBezTo>
                      <a:pt x="1814" y="1"/>
                      <a:pt x="0" y="1839"/>
                      <a:pt x="0" y="4069"/>
                    </a:cubicBezTo>
                    <a:cubicBezTo>
                      <a:pt x="0" y="6324"/>
                      <a:pt x="1814" y="8162"/>
                      <a:pt x="4069" y="8162"/>
                    </a:cubicBezTo>
                    <a:lnTo>
                      <a:pt x="9951" y="8162"/>
                    </a:lnTo>
                    <a:cubicBezTo>
                      <a:pt x="12206" y="8162"/>
                      <a:pt x="14019" y="6324"/>
                      <a:pt x="14019" y="4069"/>
                    </a:cubicBezTo>
                    <a:cubicBezTo>
                      <a:pt x="14019" y="1839"/>
                      <a:pt x="12206" y="1"/>
                      <a:pt x="995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976413" y="1449070"/>
            <a:ext cx="5059055" cy="3150561"/>
            <a:chOff x="2212570" y="1457983"/>
            <a:chExt cx="5059680" cy="3150950"/>
          </a:xfrm>
        </p:grpSpPr>
        <p:grpSp>
          <p:nvGrpSpPr>
            <p:cNvPr id="6" name="Google Shape;192;p34"/>
            <p:cNvGrpSpPr/>
            <p:nvPr/>
          </p:nvGrpSpPr>
          <p:grpSpPr>
            <a:xfrm>
              <a:off x="2251079" y="3377338"/>
              <a:ext cx="1156008" cy="1156008"/>
              <a:chOff x="2071925" y="2554634"/>
              <a:chExt cx="741300" cy="741300"/>
            </a:xfrm>
          </p:grpSpPr>
          <p:sp>
            <p:nvSpPr>
              <p:cNvPr id="7" name="Google Shape;193;p34"/>
              <p:cNvSpPr/>
              <p:nvPr/>
            </p:nvSpPr>
            <p:spPr>
              <a:xfrm>
                <a:off x="2071925" y="2554634"/>
                <a:ext cx="741300" cy="741300"/>
              </a:xfrm>
              <a:prstGeom prst="ellipse">
                <a:avLst/>
              </a:prstGeom>
              <a:solidFill>
                <a:srgbClr val="FFFFFF">
                  <a:alpha val="76470"/>
                </a:srgbClr>
              </a:soli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" name="Google Shape;194;p34"/>
              <p:cNvGrpSpPr/>
              <p:nvPr/>
            </p:nvGrpSpPr>
            <p:grpSpPr>
              <a:xfrm>
                <a:off x="2238669" y="2744799"/>
                <a:ext cx="407811" cy="406530"/>
                <a:chOff x="1190625" y="248525"/>
                <a:chExt cx="5228350" cy="5211925"/>
              </a:xfrm>
            </p:grpSpPr>
            <p:sp>
              <p:nvSpPr>
                <p:cNvPr id="9" name="Google Shape;195;p34"/>
                <p:cNvSpPr/>
                <p:nvPr/>
              </p:nvSpPr>
              <p:spPr>
                <a:xfrm>
                  <a:off x="1190625" y="248525"/>
                  <a:ext cx="5228350" cy="5211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34" h="208477" extrusionOk="0">
                      <a:moveTo>
                        <a:pt x="26322" y="1"/>
                      </a:moveTo>
                      <a:cubicBezTo>
                        <a:pt x="11813" y="1"/>
                        <a:pt x="0" y="11814"/>
                        <a:pt x="0" y="26323"/>
                      </a:cubicBezTo>
                      <a:lnTo>
                        <a:pt x="0" y="95364"/>
                      </a:lnTo>
                      <a:cubicBezTo>
                        <a:pt x="0" y="103918"/>
                        <a:pt x="4068" y="111785"/>
                        <a:pt x="10955" y="116736"/>
                      </a:cubicBezTo>
                      <a:lnTo>
                        <a:pt x="10955" y="143401"/>
                      </a:lnTo>
                      <a:cubicBezTo>
                        <a:pt x="10955" y="148303"/>
                        <a:pt x="14906" y="151175"/>
                        <a:pt x="18855" y="151175"/>
                      </a:cubicBezTo>
                      <a:cubicBezTo>
                        <a:pt x="21699" y="151175"/>
                        <a:pt x="24541" y="149685"/>
                        <a:pt x="25906" y="146392"/>
                      </a:cubicBezTo>
                      <a:lnTo>
                        <a:pt x="36248" y="121711"/>
                      </a:lnTo>
                      <a:lnTo>
                        <a:pt x="44189" y="121711"/>
                      </a:lnTo>
                      <a:cubicBezTo>
                        <a:pt x="45880" y="121711"/>
                        <a:pt x="47277" y="120314"/>
                        <a:pt x="47277" y="118623"/>
                      </a:cubicBezTo>
                      <a:cubicBezTo>
                        <a:pt x="47277" y="116907"/>
                        <a:pt x="45880" y="115510"/>
                        <a:pt x="44189" y="115510"/>
                      </a:cubicBezTo>
                      <a:lnTo>
                        <a:pt x="34190" y="115510"/>
                      </a:lnTo>
                      <a:cubicBezTo>
                        <a:pt x="32940" y="115510"/>
                        <a:pt x="31812" y="116270"/>
                        <a:pt x="31347" y="117422"/>
                      </a:cubicBezTo>
                      <a:lnTo>
                        <a:pt x="20220" y="144014"/>
                      </a:lnTo>
                      <a:cubicBezTo>
                        <a:pt x="19931" y="144705"/>
                        <a:pt x="19339" y="145018"/>
                        <a:pt x="18749" y="145018"/>
                      </a:cubicBezTo>
                      <a:cubicBezTo>
                        <a:pt x="17938" y="145018"/>
                        <a:pt x="17132" y="144424"/>
                        <a:pt x="17132" y="143401"/>
                      </a:cubicBezTo>
                      <a:lnTo>
                        <a:pt x="17132" y="115094"/>
                      </a:lnTo>
                      <a:cubicBezTo>
                        <a:pt x="17132" y="114015"/>
                        <a:pt x="16568" y="113035"/>
                        <a:pt x="15686" y="112471"/>
                      </a:cubicBezTo>
                      <a:cubicBezTo>
                        <a:pt x="9730" y="108746"/>
                        <a:pt x="6176" y="102349"/>
                        <a:pt x="6176" y="95364"/>
                      </a:cubicBezTo>
                      <a:lnTo>
                        <a:pt x="6176" y="26323"/>
                      </a:lnTo>
                      <a:cubicBezTo>
                        <a:pt x="6176" y="15221"/>
                        <a:pt x="15220" y="6177"/>
                        <a:pt x="26322" y="6177"/>
                      </a:cubicBezTo>
                      <a:lnTo>
                        <a:pt x="97226" y="6177"/>
                      </a:lnTo>
                      <a:cubicBezTo>
                        <a:pt x="108353" y="6177"/>
                        <a:pt x="117397" y="15221"/>
                        <a:pt x="117397" y="26323"/>
                      </a:cubicBezTo>
                      <a:lnTo>
                        <a:pt x="117397" y="95364"/>
                      </a:lnTo>
                      <a:cubicBezTo>
                        <a:pt x="117397" y="106467"/>
                        <a:pt x="108353" y="115510"/>
                        <a:pt x="97226" y="115510"/>
                      </a:cubicBezTo>
                      <a:lnTo>
                        <a:pt x="56542" y="115510"/>
                      </a:lnTo>
                      <a:cubicBezTo>
                        <a:pt x="54826" y="115510"/>
                        <a:pt x="53454" y="116907"/>
                        <a:pt x="53454" y="118623"/>
                      </a:cubicBezTo>
                      <a:cubicBezTo>
                        <a:pt x="53454" y="120314"/>
                        <a:pt x="54826" y="121711"/>
                        <a:pt x="56542" y="121711"/>
                      </a:cubicBezTo>
                      <a:lnTo>
                        <a:pt x="62939" y="121711"/>
                      </a:lnTo>
                      <a:lnTo>
                        <a:pt x="62939" y="152666"/>
                      </a:lnTo>
                      <a:cubicBezTo>
                        <a:pt x="62939" y="167199"/>
                        <a:pt x="74752" y="179013"/>
                        <a:pt x="89261" y="179013"/>
                      </a:cubicBezTo>
                      <a:lnTo>
                        <a:pt x="150533" y="179013"/>
                      </a:lnTo>
                      <a:cubicBezTo>
                        <a:pt x="152248" y="179013"/>
                        <a:pt x="153621" y="177616"/>
                        <a:pt x="153621" y="175925"/>
                      </a:cubicBezTo>
                      <a:cubicBezTo>
                        <a:pt x="153621" y="174209"/>
                        <a:pt x="152248" y="172837"/>
                        <a:pt x="150533" y="172837"/>
                      </a:cubicBezTo>
                      <a:lnTo>
                        <a:pt x="89261" y="172837"/>
                      </a:lnTo>
                      <a:cubicBezTo>
                        <a:pt x="78158" y="172837"/>
                        <a:pt x="69115" y="163793"/>
                        <a:pt x="69115" y="152666"/>
                      </a:cubicBezTo>
                      <a:lnTo>
                        <a:pt x="69115" y="121711"/>
                      </a:lnTo>
                      <a:cubicBezTo>
                        <a:pt x="73450" y="121673"/>
                        <a:pt x="77144" y="121660"/>
                        <a:pt x="80312" y="121660"/>
                      </a:cubicBezTo>
                      <a:cubicBezTo>
                        <a:pt x="87131" y="121660"/>
                        <a:pt x="91512" y="121720"/>
                        <a:pt x="94603" y="121720"/>
                      </a:cubicBezTo>
                      <a:cubicBezTo>
                        <a:pt x="99234" y="121720"/>
                        <a:pt x="100970" y="121584"/>
                        <a:pt x="103672" y="120902"/>
                      </a:cubicBezTo>
                      <a:lnTo>
                        <a:pt x="130607" y="152323"/>
                      </a:lnTo>
                      <a:cubicBezTo>
                        <a:pt x="132029" y="153989"/>
                        <a:pt x="134032" y="154823"/>
                        <a:pt x="136036" y="154823"/>
                      </a:cubicBezTo>
                      <a:cubicBezTo>
                        <a:pt x="138040" y="154823"/>
                        <a:pt x="140043" y="153989"/>
                        <a:pt x="141465" y="152323"/>
                      </a:cubicBezTo>
                      <a:lnTo>
                        <a:pt x="154087" y="137617"/>
                      </a:lnTo>
                      <a:cubicBezTo>
                        <a:pt x="155190" y="136318"/>
                        <a:pt x="155042" y="134358"/>
                        <a:pt x="153744" y="133255"/>
                      </a:cubicBezTo>
                      <a:cubicBezTo>
                        <a:pt x="153160" y="132748"/>
                        <a:pt x="152448" y="132504"/>
                        <a:pt x="151738" y="132504"/>
                      </a:cubicBezTo>
                      <a:cubicBezTo>
                        <a:pt x="150868" y="132504"/>
                        <a:pt x="150002" y="132871"/>
                        <a:pt x="149381" y="133573"/>
                      </a:cubicBezTo>
                      <a:lnTo>
                        <a:pt x="136783" y="148303"/>
                      </a:lnTo>
                      <a:cubicBezTo>
                        <a:pt x="136590" y="148533"/>
                        <a:pt x="136319" y="148643"/>
                        <a:pt x="136050" y="148643"/>
                      </a:cubicBezTo>
                      <a:cubicBezTo>
                        <a:pt x="135774" y="148643"/>
                        <a:pt x="135499" y="148527"/>
                        <a:pt x="135313" y="148303"/>
                      </a:cubicBezTo>
                      <a:lnTo>
                        <a:pt x="109775" y="118525"/>
                      </a:lnTo>
                      <a:cubicBezTo>
                        <a:pt x="117985" y="114064"/>
                        <a:pt x="123573" y="105339"/>
                        <a:pt x="123573" y="95364"/>
                      </a:cubicBezTo>
                      <a:lnTo>
                        <a:pt x="123573" y="89188"/>
                      </a:lnTo>
                      <a:cubicBezTo>
                        <a:pt x="127201" y="90855"/>
                        <a:pt x="130240" y="93722"/>
                        <a:pt x="132151" y="97448"/>
                      </a:cubicBezTo>
                      <a:cubicBezTo>
                        <a:pt x="132960" y="99041"/>
                        <a:pt x="134498" y="99837"/>
                        <a:pt x="136036" y="99837"/>
                      </a:cubicBezTo>
                      <a:cubicBezTo>
                        <a:pt x="137574" y="99837"/>
                        <a:pt x="139112" y="99041"/>
                        <a:pt x="139921" y="97448"/>
                      </a:cubicBezTo>
                      <a:cubicBezTo>
                        <a:pt x="142969" y="91495"/>
                        <a:pt x="149026" y="87541"/>
                        <a:pt x="156204" y="87541"/>
                      </a:cubicBezTo>
                      <a:cubicBezTo>
                        <a:pt x="156355" y="87541"/>
                        <a:pt x="156507" y="87542"/>
                        <a:pt x="156660" y="87546"/>
                      </a:cubicBezTo>
                      <a:cubicBezTo>
                        <a:pt x="169209" y="87914"/>
                        <a:pt x="175679" y="102913"/>
                        <a:pt x="167444" y="112520"/>
                      </a:cubicBezTo>
                      <a:lnTo>
                        <a:pt x="157444" y="124211"/>
                      </a:lnTo>
                      <a:cubicBezTo>
                        <a:pt x="156317" y="125510"/>
                        <a:pt x="156464" y="127446"/>
                        <a:pt x="157763" y="128549"/>
                      </a:cubicBezTo>
                      <a:cubicBezTo>
                        <a:pt x="158350" y="129059"/>
                        <a:pt x="159068" y="129308"/>
                        <a:pt x="159782" y="129308"/>
                      </a:cubicBezTo>
                      <a:cubicBezTo>
                        <a:pt x="160647" y="129308"/>
                        <a:pt x="161508" y="128942"/>
                        <a:pt x="162126" y="128231"/>
                      </a:cubicBezTo>
                      <a:lnTo>
                        <a:pt x="172125" y="116540"/>
                      </a:lnTo>
                      <a:cubicBezTo>
                        <a:pt x="183840" y="102888"/>
                        <a:pt x="174453" y="81345"/>
                        <a:pt x="156121" y="81345"/>
                      </a:cubicBezTo>
                      <a:cubicBezTo>
                        <a:pt x="147984" y="81345"/>
                        <a:pt x="140533" y="85340"/>
                        <a:pt x="136024" y="91909"/>
                      </a:cubicBezTo>
                      <a:cubicBezTo>
                        <a:pt x="132985" y="87448"/>
                        <a:pt x="128598" y="84213"/>
                        <a:pt x="123573" y="82546"/>
                      </a:cubicBezTo>
                      <a:lnTo>
                        <a:pt x="123573" y="63478"/>
                      </a:lnTo>
                      <a:lnTo>
                        <a:pt x="182811" y="63478"/>
                      </a:lnTo>
                      <a:cubicBezTo>
                        <a:pt x="193913" y="63478"/>
                        <a:pt x="202957" y="72522"/>
                        <a:pt x="202957" y="83625"/>
                      </a:cubicBezTo>
                      <a:lnTo>
                        <a:pt x="202957" y="152666"/>
                      </a:lnTo>
                      <a:cubicBezTo>
                        <a:pt x="202957" y="159675"/>
                        <a:pt x="199403" y="166072"/>
                        <a:pt x="193472" y="169773"/>
                      </a:cubicBezTo>
                      <a:cubicBezTo>
                        <a:pt x="192565" y="170337"/>
                        <a:pt x="192026" y="171341"/>
                        <a:pt x="192026" y="172395"/>
                      </a:cubicBezTo>
                      <a:lnTo>
                        <a:pt x="192026" y="200703"/>
                      </a:lnTo>
                      <a:cubicBezTo>
                        <a:pt x="192026" y="201715"/>
                        <a:pt x="191206" y="202312"/>
                        <a:pt x="190384" y="202312"/>
                      </a:cubicBezTo>
                      <a:cubicBezTo>
                        <a:pt x="189793" y="202312"/>
                        <a:pt x="189201" y="202003"/>
                        <a:pt x="188914" y="201316"/>
                      </a:cubicBezTo>
                      <a:lnTo>
                        <a:pt x="177811" y="174724"/>
                      </a:lnTo>
                      <a:cubicBezTo>
                        <a:pt x="177321" y="173572"/>
                        <a:pt x="176194" y="172837"/>
                        <a:pt x="174944" y="172837"/>
                      </a:cubicBezTo>
                      <a:lnTo>
                        <a:pt x="162885" y="172837"/>
                      </a:lnTo>
                      <a:cubicBezTo>
                        <a:pt x="161194" y="172837"/>
                        <a:pt x="159797" y="174209"/>
                        <a:pt x="159797" y="175925"/>
                      </a:cubicBezTo>
                      <a:cubicBezTo>
                        <a:pt x="159797" y="177616"/>
                        <a:pt x="161194" y="179013"/>
                        <a:pt x="162885" y="179013"/>
                      </a:cubicBezTo>
                      <a:lnTo>
                        <a:pt x="172885" y="179013"/>
                      </a:lnTo>
                      <a:lnTo>
                        <a:pt x="183228" y="203693"/>
                      </a:lnTo>
                      <a:cubicBezTo>
                        <a:pt x="184603" y="206987"/>
                        <a:pt x="187451" y="208476"/>
                        <a:pt x="190298" y="208476"/>
                      </a:cubicBezTo>
                      <a:cubicBezTo>
                        <a:pt x="194251" y="208476"/>
                        <a:pt x="198202" y="205604"/>
                        <a:pt x="198202" y="200703"/>
                      </a:cubicBezTo>
                      <a:lnTo>
                        <a:pt x="198202" y="174037"/>
                      </a:lnTo>
                      <a:cubicBezTo>
                        <a:pt x="205089" y="169087"/>
                        <a:pt x="209133" y="161219"/>
                        <a:pt x="209133" y="152666"/>
                      </a:cubicBezTo>
                      <a:lnTo>
                        <a:pt x="209133" y="83625"/>
                      </a:lnTo>
                      <a:cubicBezTo>
                        <a:pt x="209133" y="69115"/>
                        <a:pt x="197320" y="57302"/>
                        <a:pt x="182811" y="57302"/>
                      </a:cubicBezTo>
                      <a:lnTo>
                        <a:pt x="123573" y="57302"/>
                      </a:lnTo>
                      <a:lnTo>
                        <a:pt x="123573" y="26323"/>
                      </a:lnTo>
                      <a:cubicBezTo>
                        <a:pt x="123573" y="11814"/>
                        <a:pt x="111760" y="1"/>
                        <a:pt x="97226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" name="Google Shape;196;p34"/>
                <p:cNvSpPr/>
                <p:nvPr/>
              </p:nvSpPr>
              <p:spPr>
                <a:xfrm>
                  <a:off x="3285500" y="1830575"/>
                  <a:ext cx="425875" cy="80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35" h="32009" extrusionOk="0">
                      <a:moveTo>
                        <a:pt x="8456" y="6177"/>
                      </a:moveTo>
                      <a:cubicBezTo>
                        <a:pt x="10858" y="6177"/>
                        <a:pt x="10858" y="6765"/>
                        <a:pt x="10858" y="8137"/>
                      </a:cubicBezTo>
                      <a:lnTo>
                        <a:pt x="10858" y="23872"/>
                      </a:lnTo>
                      <a:cubicBezTo>
                        <a:pt x="10858" y="25269"/>
                        <a:pt x="10858" y="25833"/>
                        <a:pt x="8456" y="25833"/>
                      </a:cubicBezTo>
                      <a:cubicBezTo>
                        <a:pt x="6177" y="25833"/>
                        <a:pt x="6177" y="25391"/>
                        <a:pt x="6177" y="23872"/>
                      </a:cubicBezTo>
                      <a:lnTo>
                        <a:pt x="6177" y="8137"/>
                      </a:lnTo>
                      <a:cubicBezTo>
                        <a:pt x="6177" y="6642"/>
                        <a:pt x="6177" y="6177"/>
                        <a:pt x="8456" y="6177"/>
                      </a:cubicBezTo>
                      <a:close/>
                      <a:moveTo>
                        <a:pt x="8456" y="0"/>
                      </a:moveTo>
                      <a:cubicBezTo>
                        <a:pt x="3089" y="0"/>
                        <a:pt x="0" y="2966"/>
                        <a:pt x="0" y="8137"/>
                      </a:cubicBezTo>
                      <a:lnTo>
                        <a:pt x="0" y="23872"/>
                      </a:lnTo>
                      <a:cubicBezTo>
                        <a:pt x="0" y="29043"/>
                        <a:pt x="3089" y="32009"/>
                        <a:pt x="8456" y="32009"/>
                      </a:cubicBezTo>
                      <a:cubicBezTo>
                        <a:pt x="13921" y="32009"/>
                        <a:pt x="17034" y="29043"/>
                        <a:pt x="17034" y="23872"/>
                      </a:cubicBezTo>
                      <a:lnTo>
                        <a:pt x="17034" y="8137"/>
                      </a:lnTo>
                      <a:cubicBezTo>
                        <a:pt x="17034" y="2966"/>
                        <a:pt x="13921" y="0"/>
                        <a:pt x="845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" name="Google Shape;197;p34"/>
                <p:cNvSpPr/>
                <p:nvPr/>
              </p:nvSpPr>
              <p:spPr>
                <a:xfrm>
                  <a:off x="3030600" y="1599575"/>
                  <a:ext cx="933200" cy="12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28" h="50514" extrusionOk="0">
                      <a:moveTo>
                        <a:pt x="18652" y="6177"/>
                      </a:moveTo>
                      <a:cubicBezTo>
                        <a:pt x="27059" y="6177"/>
                        <a:pt x="31151" y="9829"/>
                        <a:pt x="31151" y="17377"/>
                      </a:cubicBezTo>
                      <a:lnTo>
                        <a:pt x="31151" y="33112"/>
                      </a:lnTo>
                      <a:cubicBezTo>
                        <a:pt x="31151" y="40661"/>
                        <a:pt x="27059" y="44337"/>
                        <a:pt x="18652" y="44337"/>
                      </a:cubicBezTo>
                      <a:cubicBezTo>
                        <a:pt x="10270" y="44337"/>
                        <a:pt x="6177" y="40661"/>
                        <a:pt x="6177" y="33112"/>
                      </a:cubicBezTo>
                      <a:lnTo>
                        <a:pt x="6177" y="17377"/>
                      </a:lnTo>
                      <a:cubicBezTo>
                        <a:pt x="6177" y="9829"/>
                        <a:pt x="10270" y="6177"/>
                        <a:pt x="18652" y="6177"/>
                      </a:cubicBezTo>
                      <a:close/>
                      <a:moveTo>
                        <a:pt x="18652" y="0"/>
                      </a:moveTo>
                      <a:cubicBezTo>
                        <a:pt x="6986" y="0"/>
                        <a:pt x="1" y="6495"/>
                        <a:pt x="1" y="17377"/>
                      </a:cubicBezTo>
                      <a:lnTo>
                        <a:pt x="1" y="33112"/>
                      </a:lnTo>
                      <a:cubicBezTo>
                        <a:pt x="1" y="43994"/>
                        <a:pt x="6986" y="50513"/>
                        <a:pt x="18652" y="50513"/>
                      </a:cubicBezTo>
                      <a:cubicBezTo>
                        <a:pt x="30343" y="50513"/>
                        <a:pt x="37328" y="43994"/>
                        <a:pt x="37328" y="33112"/>
                      </a:cubicBezTo>
                      <a:lnTo>
                        <a:pt x="37328" y="17377"/>
                      </a:lnTo>
                      <a:cubicBezTo>
                        <a:pt x="37328" y="6495"/>
                        <a:pt x="30343" y="0"/>
                        <a:pt x="18652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" name="Google Shape;198;p34"/>
                <p:cNvSpPr/>
                <p:nvPr/>
              </p:nvSpPr>
              <p:spPr>
                <a:xfrm>
                  <a:off x="1506775" y="695825"/>
                  <a:ext cx="933200" cy="126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28" h="50513" extrusionOk="0">
                      <a:moveTo>
                        <a:pt x="18652" y="6176"/>
                      </a:moveTo>
                      <a:cubicBezTo>
                        <a:pt x="27058" y="6176"/>
                        <a:pt x="31151" y="9853"/>
                        <a:pt x="31151" y="17377"/>
                      </a:cubicBezTo>
                      <a:lnTo>
                        <a:pt x="31151" y="33111"/>
                      </a:lnTo>
                      <a:cubicBezTo>
                        <a:pt x="31151" y="40660"/>
                        <a:pt x="27058" y="44336"/>
                        <a:pt x="18652" y="44336"/>
                      </a:cubicBezTo>
                      <a:cubicBezTo>
                        <a:pt x="10270" y="44336"/>
                        <a:pt x="6177" y="40660"/>
                        <a:pt x="6177" y="33111"/>
                      </a:cubicBezTo>
                      <a:lnTo>
                        <a:pt x="6177" y="17377"/>
                      </a:lnTo>
                      <a:cubicBezTo>
                        <a:pt x="6177" y="9853"/>
                        <a:pt x="10270" y="6176"/>
                        <a:pt x="18652" y="6176"/>
                      </a:cubicBezTo>
                      <a:close/>
                      <a:moveTo>
                        <a:pt x="18652" y="0"/>
                      </a:moveTo>
                      <a:cubicBezTo>
                        <a:pt x="6961" y="0"/>
                        <a:pt x="1" y="6495"/>
                        <a:pt x="1" y="17377"/>
                      </a:cubicBezTo>
                      <a:lnTo>
                        <a:pt x="1" y="33111"/>
                      </a:lnTo>
                      <a:cubicBezTo>
                        <a:pt x="1" y="44018"/>
                        <a:pt x="6961" y="50513"/>
                        <a:pt x="18652" y="50513"/>
                      </a:cubicBezTo>
                      <a:cubicBezTo>
                        <a:pt x="30342" y="50513"/>
                        <a:pt x="37327" y="44018"/>
                        <a:pt x="37327" y="33111"/>
                      </a:cubicBezTo>
                      <a:lnTo>
                        <a:pt x="37327" y="17377"/>
                      </a:lnTo>
                      <a:cubicBezTo>
                        <a:pt x="37327" y="6495"/>
                        <a:pt x="30342" y="0"/>
                        <a:pt x="18652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" name="Google Shape;199;p34"/>
                <p:cNvSpPr/>
                <p:nvPr/>
              </p:nvSpPr>
              <p:spPr>
                <a:xfrm>
                  <a:off x="1761675" y="926800"/>
                  <a:ext cx="425850" cy="80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34" h="32010" extrusionOk="0">
                      <a:moveTo>
                        <a:pt x="8456" y="6177"/>
                      </a:moveTo>
                      <a:cubicBezTo>
                        <a:pt x="10858" y="6177"/>
                        <a:pt x="10858" y="6765"/>
                        <a:pt x="10858" y="8138"/>
                      </a:cubicBezTo>
                      <a:lnTo>
                        <a:pt x="10858" y="23872"/>
                      </a:lnTo>
                      <a:cubicBezTo>
                        <a:pt x="10858" y="25269"/>
                        <a:pt x="10858" y="25833"/>
                        <a:pt x="8456" y="25833"/>
                      </a:cubicBezTo>
                      <a:cubicBezTo>
                        <a:pt x="6176" y="25833"/>
                        <a:pt x="6176" y="25392"/>
                        <a:pt x="6176" y="23872"/>
                      </a:cubicBezTo>
                      <a:lnTo>
                        <a:pt x="6176" y="8138"/>
                      </a:lnTo>
                      <a:cubicBezTo>
                        <a:pt x="6176" y="6643"/>
                        <a:pt x="6176" y="6177"/>
                        <a:pt x="8456" y="6177"/>
                      </a:cubicBezTo>
                      <a:close/>
                      <a:moveTo>
                        <a:pt x="8456" y="1"/>
                      </a:moveTo>
                      <a:cubicBezTo>
                        <a:pt x="3088" y="1"/>
                        <a:pt x="0" y="2966"/>
                        <a:pt x="0" y="8138"/>
                      </a:cubicBezTo>
                      <a:lnTo>
                        <a:pt x="0" y="23872"/>
                      </a:lnTo>
                      <a:cubicBezTo>
                        <a:pt x="0" y="29044"/>
                        <a:pt x="3088" y="32009"/>
                        <a:pt x="8456" y="32009"/>
                      </a:cubicBezTo>
                      <a:cubicBezTo>
                        <a:pt x="13897" y="32009"/>
                        <a:pt x="17034" y="29044"/>
                        <a:pt x="17034" y="23872"/>
                      </a:cubicBezTo>
                      <a:lnTo>
                        <a:pt x="17034" y="8138"/>
                      </a:lnTo>
                      <a:cubicBezTo>
                        <a:pt x="17034" y="2966"/>
                        <a:pt x="13897" y="1"/>
                        <a:pt x="8456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" name="Google Shape;200;p34"/>
                <p:cNvSpPr/>
                <p:nvPr/>
              </p:nvSpPr>
              <p:spPr>
                <a:xfrm>
                  <a:off x="1997575" y="591875"/>
                  <a:ext cx="1502525" cy="235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01" h="94204" extrusionOk="0">
                      <a:moveTo>
                        <a:pt x="48861" y="6179"/>
                      </a:moveTo>
                      <a:cubicBezTo>
                        <a:pt x="50279" y="6179"/>
                        <a:pt x="52005" y="7417"/>
                        <a:pt x="51297" y="9305"/>
                      </a:cubicBezTo>
                      <a:lnTo>
                        <a:pt x="12303" y="87047"/>
                      </a:lnTo>
                      <a:cubicBezTo>
                        <a:pt x="12009" y="87635"/>
                        <a:pt x="11225" y="88027"/>
                        <a:pt x="10367" y="88027"/>
                      </a:cubicBezTo>
                      <a:cubicBezTo>
                        <a:pt x="8946" y="88027"/>
                        <a:pt x="7598" y="86630"/>
                        <a:pt x="8333" y="85160"/>
                      </a:cubicBezTo>
                      <a:cubicBezTo>
                        <a:pt x="48478" y="4746"/>
                        <a:pt x="47326" y="7075"/>
                        <a:pt x="47376" y="7001"/>
                      </a:cubicBezTo>
                      <a:cubicBezTo>
                        <a:pt x="47636" y="6435"/>
                        <a:pt x="48217" y="6179"/>
                        <a:pt x="48861" y="6179"/>
                      </a:cubicBezTo>
                      <a:close/>
                      <a:moveTo>
                        <a:pt x="48551" y="0"/>
                      </a:moveTo>
                      <a:cubicBezTo>
                        <a:pt x="45853" y="0"/>
                        <a:pt x="43240" y="1282"/>
                        <a:pt x="41788" y="4354"/>
                      </a:cubicBezTo>
                      <a:lnTo>
                        <a:pt x="2843" y="82341"/>
                      </a:lnTo>
                      <a:cubicBezTo>
                        <a:pt x="0" y="87390"/>
                        <a:pt x="4019" y="94203"/>
                        <a:pt x="10367" y="94203"/>
                      </a:cubicBezTo>
                      <a:cubicBezTo>
                        <a:pt x="13578" y="94203"/>
                        <a:pt x="16494" y="92488"/>
                        <a:pt x="17842" y="89816"/>
                      </a:cubicBezTo>
                      <a:lnTo>
                        <a:pt x="56860" y="12001"/>
                      </a:lnTo>
                      <a:cubicBezTo>
                        <a:pt x="60100" y="5504"/>
                        <a:pt x="54142" y="0"/>
                        <a:pt x="4855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12" tIns="91412" rIns="91412" bIns="91412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0" name="Google Shape;234;p34"/>
            <p:cNvSpPr/>
            <p:nvPr/>
          </p:nvSpPr>
          <p:spPr>
            <a:xfrm>
              <a:off x="2212570" y="1457983"/>
              <a:ext cx="1156008" cy="1156008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12" tIns="91412" rIns="91412" bIns="91412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" name="Google Shape;235;p34"/>
            <p:cNvGrpSpPr/>
            <p:nvPr/>
          </p:nvGrpSpPr>
          <p:grpSpPr>
            <a:xfrm>
              <a:off x="2553249" y="1718800"/>
              <a:ext cx="474649" cy="634324"/>
              <a:chOff x="1844375" y="238125"/>
              <a:chExt cx="3912250" cy="5228350"/>
            </a:xfrm>
          </p:grpSpPr>
          <p:sp>
            <p:nvSpPr>
              <p:cNvPr id="42" name="Google Shape;236;p34"/>
              <p:cNvSpPr/>
              <p:nvPr/>
            </p:nvSpPr>
            <p:spPr>
              <a:xfrm>
                <a:off x="1844375" y="238125"/>
                <a:ext cx="3912250" cy="5228350"/>
              </a:xfrm>
              <a:custGeom>
                <a:avLst/>
                <a:gdLst/>
                <a:ahLst/>
                <a:cxnLst/>
                <a:rect l="l" t="t" r="r" b="b"/>
                <a:pathLst>
                  <a:path w="156490" h="209134" extrusionOk="0">
                    <a:moveTo>
                      <a:pt x="70621" y="94895"/>
                    </a:moveTo>
                    <a:cubicBezTo>
                      <a:pt x="71029" y="94895"/>
                      <a:pt x="71444" y="94935"/>
                      <a:pt x="71861" y="95021"/>
                    </a:cubicBezTo>
                    <a:cubicBezTo>
                      <a:pt x="74704" y="95609"/>
                      <a:pt x="76836" y="98256"/>
                      <a:pt x="76836" y="101319"/>
                    </a:cubicBezTo>
                    <a:lnTo>
                      <a:pt x="76836" y="137764"/>
                    </a:lnTo>
                    <a:cubicBezTo>
                      <a:pt x="76836" y="139577"/>
                      <a:pt x="78306" y="141048"/>
                      <a:pt x="80120" y="141048"/>
                    </a:cubicBezTo>
                    <a:lnTo>
                      <a:pt x="98967" y="141048"/>
                    </a:lnTo>
                    <a:cubicBezTo>
                      <a:pt x="107717" y="141048"/>
                      <a:pt x="114849" y="148180"/>
                      <a:pt x="114849" y="156930"/>
                    </a:cubicBezTo>
                    <a:lnTo>
                      <a:pt x="114849" y="168106"/>
                    </a:lnTo>
                    <a:cubicBezTo>
                      <a:pt x="114849" y="172370"/>
                      <a:pt x="113158" y="176292"/>
                      <a:pt x="110241" y="179233"/>
                    </a:cubicBezTo>
                    <a:cubicBezTo>
                      <a:pt x="106246" y="183301"/>
                      <a:pt x="107398" y="187247"/>
                      <a:pt x="107227" y="194796"/>
                    </a:cubicBezTo>
                    <a:cubicBezTo>
                      <a:pt x="107227" y="196168"/>
                      <a:pt x="106124" y="197296"/>
                      <a:pt x="104727" y="197296"/>
                    </a:cubicBezTo>
                    <a:lnTo>
                      <a:pt x="67572" y="197296"/>
                    </a:lnTo>
                    <a:cubicBezTo>
                      <a:pt x="66199" y="197296"/>
                      <a:pt x="65072" y="196168"/>
                      <a:pt x="65072" y="194796"/>
                    </a:cubicBezTo>
                    <a:cubicBezTo>
                      <a:pt x="64827" y="188963"/>
                      <a:pt x="66346" y="183938"/>
                      <a:pt x="61273" y="179821"/>
                    </a:cubicBezTo>
                    <a:cubicBezTo>
                      <a:pt x="58577" y="177615"/>
                      <a:pt x="58601" y="176953"/>
                      <a:pt x="44656" y="159699"/>
                    </a:cubicBezTo>
                    <a:cubicBezTo>
                      <a:pt x="43185" y="157689"/>
                      <a:pt x="40097" y="152763"/>
                      <a:pt x="42597" y="149405"/>
                    </a:cubicBezTo>
                    <a:cubicBezTo>
                      <a:pt x="43956" y="147593"/>
                      <a:pt x="46039" y="146635"/>
                      <a:pt x="48149" y="146635"/>
                    </a:cubicBezTo>
                    <a:cubicBezTo>
                      <a:pt x="49577" y="146635"/>
                      <a:pt x="51017" y="147074"/>
                      <a:pt x="52254" y="147984"/>
                    </a:cubicBezTo>
                    <a:cubicBezTo>
                      <a:pt x="53657" y="149037"/>
                      <a:pt x="55231" y="149512"/>
                      <a:pt x="56769" y="149512"/>
                    </a:cubicBezTo>
                    <a:cubicBezTo>
                      <a:pt x="60708" y="149512"/>
                      <a:pt x="64410" y="146394"/>
                      <a:pt x="64410" y="141881"/>
                    </a:cubicBezTo>
                    <a:cubicBezTo>
                      <a:pt x="64410" y="141832"/>
                      <a:pt x="64385" y="100829"/>
                      <a:pt x="64483" y="100143"/>
                    </a:cubicBezTo>
                    <a:cubicBezTo>
                      <a:pt x="64980" y="97101"/>
                      <a:pt x="67622" y="94895"/>
                      <a:pt x="70621" y="94895"/>
                    </a:cubicBezTo>
                    <a:close/>
                    <a:moveTo>
                      <a:pt x="14044" y="0"/>
                    </a:moveTo>
                    <a:cubicBezTo>
                      <a:pt x="6300" y="0"/>
                      <a:pt x="1" y="6176"/>
                      <a:pt x="1" y="13749"/>
                    </a:cubicBezTo>
                    <a:lnTo>
                      <a:pt x="1" y="173449"/>
                    </a:lnTo>
                    <a:cubicBezTo>
                      <a:pt x="1" y="175164"/>
                      <a:pt x="1373" y="176537"/>
                      <a:pt x="3089" y="176537"/>
                    </a:cubicBezTo>
                    <a:cubicBezTo>
                      <a:pt x="4780" y="176537"/>
                      <a:pt x="6153" y="175164"/>
                      <a:pt x="6153" y="173449"/>
                    </a:cubicBezTo>
                    <a:lnTo>
                      <a:pt x="6153" y="13749"/>
                    </a:lnTo>
                    <a:cubicBezTo>
                      <a:pt x="6153" y="9558"/>
                      <a:pt x="9706" y="6176"/>
                      <a:pt x="14044" y="6176"/>
                    </a:cubicBezTo>
                    <a:lnTo>
                      <a:pt x="142421" y="6176"/>
                    </a:lnTo>
                    <a:cubicBezTo>
                      <a:pt x="146784" y="6176"/>
                      <a:pt x="150313" y="9558"/>
                      <a:pt x="150313" y="13749"/>
                    </a:cubicBezTo>
                    <a:lnTo>
                      <a:pt x="150313" y="195408"/>
                    </a:lnTo>
                    <a:cubicBezTo>
                      <a:pt x="150313" y="199575"/>
                      <a:pt x="146784" y="202982"/>
                      <a:pt x="142421" y="202982"/>
                    </a:cubicBezTo>
                    <a:lnTo>
                      <a:pt x="108673" y="202982"/>
                    </a:lnTo>
                    <a:cubicBezTo>
                      <a:pt x="111712" y="201511"/>
                      <a:pt x="113820" y="198399"/>
                      <a:pt x="113820" y="194796"/>
                    </a:cubicBezTo>
                    <a:cubicBezTo>
                      <a:pt x="114089" y="187566"/>
                      <a:pt x="113060" y="185776"/>
                      <a:pt x="114947" y="183865"/>
                    </a:cubicBezTo>
                    <a:cubicBezTo>
                      <a:pt x="115315" y="183473"/>
                      <a:pt x="115682" y="183081"/>
                      <a:pt x="116025" y="182688"/>
                    </a:cubicBezTo>
                    <a:lnTo>
                      <a:pt x="134946" y="182688"/>
                    </a:lnTo>
                    <a:cubicBezTo>
                      <a:pt x="139505" y="182688"/>
                      <a:pt x="143230" y="178963"/>
                      <a:pt x="143230" y="174404"/>
                    </a:cubicBezTo>
                    <a:lnTo>
                      <a:pt x="143230" y="27915"/>
                    </a:lnTo>
                    <a:cubicBezTo>
                      <a:pt x="143230" y="23357"/>
                      <a:pt x="139505" y="19656"/>
                      <a:pt x="134946" y="19656"/>
                    </a:cubicBezTo>
                    <a:lnTo>
                      <a:pt x="122398" y="19656"/>
                    </a:lnTo>
                    <a:cubicBezTo>
                      <a:pt x="120707" y="19656"/>
                      <a:pt x="119310" y="21029"/>
                      <a:pt x="119310" y="22744"/>
                    </a:cubicBezTo>
                    <a:cubicBezTo>
                      <a:pt x="119310" y="24435"/>
                      <a:pt x="120707" y="25832"/>
                      <a:pt x="122398" y="25832"/>
                    </a:cubicBezTo>
                    <a:lnTo>
                      <a:pt x="134946" y="25832"/>
                    </a:lnTo>
                    <a:cubicBezTo>
                      <a:pt x="136123" y="25832"/>
                      <a:pt x="137054" y="26764"/>
                      <a:pt x="137054" y="27915"/>
                    </a:cubicBezTo>
                    <a:lnTo>
                      <a:pt x="137054" y="174404"/>
                    </a:lnTo>
                    <a:cubicBezTo>
                      <a:pt x="137054" y="175581"/>
                      <a:pt x="136123" y="176512"/>
                      <a:pt x="134946" y="176512"/>
                    </a:cubicBezTo>
                    <a:lnTo>
                      <a:pt x="119800" y="176512"/>
                    </a:lnTo>
                    <a:cubicBezTo>
                      <a:pt x="122275" y="170360"/>
                      <a:pt x="121099" y="166243"/>
                      <a:pt x="121417" y="156930"/>
                    </a:cubicBezTo>
                    <a:cubicBezTo>
                      <a:pt x="121417" y="144553"/>
                      <a:pt x="111344" y="134480"/>
                      <a:pt x="98967" y="134480"/>
                    </a:cubicBezTo>
                    <a:lnTo>
                      <a:pt x="83404" y="134480"/>
                    </a:lnTo>
                    <a:lnTo>
                      <a:pt x="83404" y="116711"/>
                    </a:lnTo>
                    <a:lnTo>
                      <a:pt x="123991" y="116711"/>
                    </a:lnTo>
                    <a:cubicBezTo>
                      <a:pt x="127446" y="116711"/>
                      <a:pt x="130265" y="113892"/>
                      <a:pt x="130265" y="110437"/>
                    </a:cubicBezTo>
                    <a:lnTo>
                      <a:pt x="130265" y="86344"/>
                    </a:lnTo>
                    <a:cubicBezTo>
                      <a:pt x="130265" y="84653"/>
                      <a:pt x="128868" y="83281"/>
                      <a:pt x="127177" y="83281"/>
                    </a:cubicBezTo>
                    <a:cubicBezTo>
                      <a:pt x="125461" y="83281"/>
                      <a:pt x="124089" y="84653"/>
                      <a:pt x="124089" y="86344"/>
                    </a:cubicBezTo>
                    <a:cubicBezTo>
                      <a:pt x="124044" y="109444"/>
                      <a:pt x="124181" y="110547"/>
                      <a:pt x="124044" y="110547"/>
                    </a:cubicBezTo>
                    <a:cubicBezTo>
                      <a:pt x="124029" y="110547"/>
                      <a:pt x="124012" y="110535"/>
                      <a:pt x="123991" y="110535"/>
                    </a:cubicBezTo>
                    <a:lnTo>
                      <a:pt x="83404" y="110535"/>
                    </a:lnTo>
                    <a:lnTo>
                      <a:pt x="83404" y="101319"/>
                    </a:lnTo>
                    <a:cubicBezTo>
                      <a:pt x="83404" y="95756"/>
                      <a:pt x="79826" y="90854"/>
                      <a:pt x="74851" y="89040"/>
                    </a:cubicBezTo>
                    <a:cubicBezTo>
                      <a:pt x="74973" y="88820"/>
                      <a:pt x="76566" y="85634"/>
                      <a:pt x="92816" y="53184"/>
                    </a:cubicBezTo>
                    <a:cubicBezTo>
                      <a:pt x="93812" y="50718"/>
                      <a:pt x="91685" y="48916"/>
                      <a:pt x="89727" y="48916"/>
                    </a:cubicBezTo>
                    <a:cubicBezTo>
                      <a:pt x="88746" y="48916"/>
                      <a:pt x="87808" y="49368"/>
                      <a:pt x="87326" y="50415"/>
                    </a:cubicBezTo>
                    <a:lnTo>
                      <a:pt x="68282" y="88550"/>
                    </a:lnTo>
                    <a:cubicBezTo>
                      <a:pt x="62106" y="89702"/>
                      <a:pt x="57842" y="95119"/>
                      <a:pt x="57842" y="101099"/>
                    </a:cubicBezTo>
                    <a:lnTo>
                      <a:pt x="57842" y="110535"/>
                    </a:lnTo>
                    <a:cubicBezTo>
                      <a:pt x="53530" y="110527"/>
                      <a:pt x="49947" y="110524"/>
                      <a:pt x="46970" y="110524"/>
                    </a:cubicBezTo>
                    <a:cubicBezTo>
                      <a:pt x="39422" y="110524"/>
                      <a:pt x="35768" y="110542"/>
                      <a:pt x="34007" y="110542"/>
                    </a:cubicBezTo>
                    <a:cubicBezTo>
                      <a:pt x="32130" y="110542"/>
                      <a:pt x="32401" y="110521"/>
                      <a:pt x="32401" y="110437"/>
                    </a:cubicBezTo>
                    <a:lnTo>
                      <a:pt x="32401" y="39704"/>
                    </a:lnTo>
                    <a:cubicBezTo>
                      <a:pt x="32401" y="39631"/>
                      <a:pt x="32450" y="39582"/>
                      <a:pt x="32499" y="39582"/>
                    </a:cubicBezTo>
                    <a:cubicBezTo>
                      <a:pt x="51984" y="39597"/>
                      <a:pt x="67330" y="39601"/>
                      <a:pt x="79416" y="39601"/>
                    </a:cubicBezTo>
                    <a:cubicBezTo>
                      <a:pt x="100768" y="39601"/>
                      <a:pt x="111941" y="39587"/>
                      <a:pt x="117777" y="39587"/>
                    </a:cubicBezTo>
                    <a:cubicBezTo>
                      <a:pt x="124812" y="39587"/>
                      <a:pt x="124089" y="39608"/>
                      <a:pt x="124089" y="39704"/>
                    </a:cubicBezTo>
                    <a:lnTo>
                      <a:pt x="124089" y="75242"/>
                    </a:lnTo>
                    <a:cubicBezTo>
                      <a:pt x="124089" y="76958"/>
                      <a:pt x="125461" y="78330"/>
                      <a:pt x="127177" y="78330"/>
                    </a:cubicBezTo>
                    <a:cubicBezTo>
                      <a:pt x="128868" y="78330"/>
                      <a:pt x="130265" y="76958"/>
                      <a:pt x="130265" y="75242"/>
                    </a:cubicBezTo>
                    <a:lnTo>
                      <a:pt x="130265" y="39704"/>
                    </a:lnTo>
                    <a:cubicBezTo>
                      <a:pt x="130265" y="36248"/>
                      <a:pt x="127446" y="33430"/>
                      <a:pt x="123991" y="33430"/>
                    </a:cubicBezTo>
                    <a:lnTo>
                      <a:pt x="32499" y="33430"/>
                    </a:lnTo>
                    <a:cubicBezTo>
                      <a:pt x="29044" y="33430"/>
                      <a:pt x="26225" y="36248"/>
                      <a:pt x="26225" y="39704"/>
                    </a:cubicBezTo>
                    <a:lnTo>
                      <a:pt x="26225" y="110437"/>
                    </a:lnTo>
                    <a:cubicBezTo>
                      <a:pt x="26225" y="113892"/>
                      <a:pt x="29044" y="116711"/>
                      <a:pt x="32499" y="116711"/>
                    </a:cubicBezTo>
                    <a:lnTo>
                      <a:pt x="57842" y="116711"/>
                    </a:lnTo>
                    <a:lnTo>
                      <a:pt x="57842" y="141881"/>
                    </a:lnTo>
                    <a:cubicBezTo>
                      <a:pt x="57842" y="142498"/>
                      <a:pt x="57335" y="142925"/>
                      <a:pt x="56795" y="142925"/>
                    </a:cubicBezTo>
                    <a:cubicBezTo>
                      <a:pt x="56584" y="142925"/>
                      <a:pt x="56368" y="142859"/>
                      <a:pt x="56175" y="142715"/>
                    </a:cubicBezTo>
                    <a:cubicBezTo>
                      <a:pt x="53718" y="140886"/>
                      <a:pt x="50913" y="140055"/>
                      <a:pt x="48168" y="140055"/>
                    </a:cubicBezTo>
                    <a:cubicBezTo>
                      <a:pt x="38482" y="140055"/>
                      <a:pt x="29557" y="150397"/>
                      <a:pt x="39411" y="163670"/>
                    </a:cubicBezTo>
                    <a:cubicBezTo>
                      <a:pt x="39435" y="163694"/>
                      <a:pt x="39460" y="163719"/>
                      <a:pt x="39484" y="163743"/>
                    </a:cubicBezTo>
                    <a:lnTo>
                      <a:pt x="49656" y="176512"/>
                    </a:lnTo>
                    <a:lnTo>
                      <a:pt x="21520" y="176512"/>
                    </a:lnTo>
                    <a:cubicBezTo>
                      <a:pt x="20368" y="176512"/>
                      <a:pt x="19436" y="175581"/>
                      <a:pt x="19436" y="174404"/>
                    </a:cubicBezTo>
                    <a:lnTo>
                      <a:pt x="19436" y="27915"/>
                    </a:lnTo>
                    <a:cubicBezTo>
                      <a:pt x="19436" y="26764"/>
                      <a:pt x="20368" y="25832"/>
                      <a:pt x="21520" y="25832"/>
                    </a:cubicBezTo>
                    <a:lnTo>
                      <a:pt x="111295" y="25832"/>
                    </a:lnTo>
                    <a:cubicBezTo>
                      <a:pt x="112986" y="25832"/>
                      <a:pt x="114383" y="24435"/>
                      <a:pt x="114383" y="22744"/>
                    </a:cubicBezTo>
                    <a:cubicBezTo>
                      <a:pt x="114383" y="21029"/>
                      <a:pt x="112986" y="19656"/>
                      <a:pt x="111295" y="19656"/>
                    </a:cubicBezTo>
                    <a:lnTo>
                      <a:pt x="21520" y="19656"/>
                    </a:lnTo>
                    <a:cubicBezTo>
                      <a:pt x="16961" y="19656"/>
                      <a:pt x="13260" y="23357"/>
                      <a:pt x="13260" y="27915"/>
                    </a:cubicBezTo>
                    <a:lnTo>
                      <a:pt x="13260" y="174404"/>
                    </a:lnTo>
                    <a:cubicBezTo>
                      <a:pt x="13260" y="178963"/>
                      <a:pt x="16961" y="182688"/>
                      <a:pt x="21520" y="182688"/>
                    </a:cubicBezTo>
                    <a:lnTo>
                      <a:pt x="54704" y="182688"/>
                    </a:lnTo>
                    <a:cubicBezTo>
                      <a:pt x="56837" y="184943"/>
                      <a:pt x="58503" y="185458"/>
                      <a:pt x="58503" y="187713"/>
                    </a:cubicBezTo>
                    <a:lnTo>
                      <a:pt x="58503" y="194796"/>
                    </a:lnTo>
                    <a:cubicBezTo>
                      <a:pt x="58503" y="198399"/>
                      <a:pt x="60611" y="201511"/>
                      <a:pt x="63650" y="202982"/>
                    </a:cubicBezTo>
                    <a:lnTo>
                      <a:pt x="14044" y="202982"/>
                    </a:lnTo>
                    <a:cubicBezTo>
                      <a:pt x="9706" y="202982"/>
                      <a:pt x="6153" y="199575"/>
                      <a:pt x="6153" y="195408"/>
                    </a:cubicBezTo>
                    <a:lnTo>
                      <a:pt x="6153" y="185801"/>
                    </a:lnTo>
                    <a:cubicBezTo>
                      <a:pt x="6153" y="184085"/>
                      <a:pt x="4780" y="182713"/>
                      <a:pt x="3089" y="182713"/>
                    </a:cubicBezTo>
                    <a:cubicBezTo>
                      <a:pt x="1373" y="182713"/>
                      <a:pt x="1" y="184085"/>
                      <a:pt x="1" y="185801"/>
                    </a:cubicBezTo>
                    <a:lnTo>
                      <a:pt x="1" y="195408"/>
                    </a:lnTo>
                    <a:cubicBezTo>
                      <a:pt x="1" y="202982"/>
                      <a:pt x="6300" y="209133"/>
                      <a:pt x="14044" y="209133"/>
                    </a:cubicBezTo>
                    <a:lnTo>
                      <a:pt x="142421" y="209133"/>
                    </a:lnTo>
                    <a:cubicBezTo>
                      <a:pt x="150191" y="209133"/>
                      <a:pt x="156489" y="202982"/>
                      <a:pt x="156489" y="195408"/>
                    </a:cubicBezTo>
                    <a:lnTo>
                      <a:pt x="156489" y="13749"/>
                    </a:lnTo>
                    <a:cubicBezTo>
                      <a:pt x="156489" y="6176"/>
                      <a:pt x="150191" y="0"/>
                      <a:pt x="14242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37;p34"/>
              <p:cNvSpPr/>
              <p:nvPr/>
            </p:nvSpPr>
            <p:spPr>
              <a:xfrm>
                <a:off x="3264675" y="478900"/>
                <a:ext cx="666050" cy="153825"/>
              </a:xfrm>
              <a:custGeom>
                <a:avLst/>
                <a:gdLst/>
                <a:ahLst/>
                <a:cxnLst/>
                <a:rect l="l" t="t" r="r" b="b"/>
                <a:pathLst>
                  <a:path w="26642" h="6153" extrusionOk="0">
                    <a:moveTo>
                      <a:pt x="3088" y="1"/>
                    </a:moveTo>
                    <a:cubicBezTo>
                      <a:pt x="1373" y="1"/>
                      <a:pt x="0" y="1373"/>
                      <a:pt x="0" y="3089"/>
                    </a:cubicBezTo>
                    <a:cubicBezTo>
                      <a:pt x="0" y="4780"/>
                      <a:pt x="1373" y="6153"/>
                      <a:pt x="3088" y="6153"/>
                    </a:cubicBezTo>
                    <a:lnTo>
                      <a:pt x="23553" y="6153"/>
                    </a:lnTo>
                    <a:cubicBezTo>
                      <a:pt x="25269" y="6153"/>
                      <a:pt x="26641" y="4780"/>
                      <a:pt x="26641" y="3089"/>
                    </a:cubicBezTo>
                    <a:cubicBezTo>
                      <a:pt x="26641" y="1373"/>
                      <a:pt x="25269" y="1"/>
                      <a:pt x="23553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238;p34"/>
              <p:cNvSpPr/>
              <p:nvPr/>
            </p:nvSpPr>
            <p:spPr>
              <a:xfrm>
                <a:off x="4104700" y="485650"/>
                <a:ext cx="154425" cy="153825"/>
              </a:xfrm>
              <a:custGeom>
                <a:avLst/>
                <a:gdLst/>
                <a:ahLst/>
                <a:cxnLst/>
                <a:rect l="l" t="t" r="r" b="b"/>
                <a:pathLst>
                  <a:path w="6177" h="6153" extrusionOk="0">
                    <a:moveTo>
                      <a:pt x="3089" y="1"/>
                    </a:moveTo>
                    <a:cubicBezTo>
                      <a:pt x="1373" y="1"/>
                      <a:pt x="1" y="1373"/>
                      <a:pt x="1" y="3064"/>
                    </a:cubicBezTo>
                    <a:cubicBezTo>
                      <a:pt x="1" y="4780"/>
                      <a:pt x="1373" y="6152"/>
                      <a:pt x="3089" y="6152"/>
                    </a:cubicBezTo>
                    <a:cubicBezTo>
                      <a:pt x="4780" y="6152"/>
                      <a:pt x="6177" y="4780"/>
                      <a:pt x="6177" y="3064"/>
                    </a:cubicBezTo>
                    <a:cubicBezTo>
                      <a:pt x="6177" y="1373"/>
                      <a:pt x="4780" y="1"/>
                      <a:pt x="308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39;p34"/>
              <p:cNvSpPr/>
              <p:nvPr/>
            </p:nvSpPr>
            <p:spPr>
              <a:xfrm>
                <a:off x="3921500" y="2062175"/>
                <a:ext cx="458350" cy="655025"/>
              </a:xfrm>
              <a:custGeom>
                <a:avLst/>
                <a:gdLst/>
                <a:ahLst/>
                <a:cxnLst/>
                <a:rect l="l" t="t" r="r" b="b"/>
                <a:pathLst>
                  <a:path w="18334" h="26201" extrusionOk="0">
                    <a:moveTo>
                      <a:pt x="9167" y="5295"/>
                    </a:moveTo>
                    <a:cubicBezTo>
                      <a:pt x="11446" y="5295"/>
                      <a:pt x="12549" y="6299"/>
                      <a:pt x="12549" y="8407"/>
                    </a:cubicBezTo>
                    <a:lnTo>
                      <a:pt x="12549" y="17794"/>
                    </a:lnTo>
                    <a:cubicBezTo>
                      <a:pt x="12549" y="19902"/>
                      <a:pt x="11446" y="20907"/>
                      <a:pt x="9167" y="20907"/>
                    </a:cubicBezTo>
                    <a:cubicBezTo>
                      <a:pt x="6912" y="20907"/>
                      <a:pt x="5858" y="19926"/>
                      <a:pt x="5858" y="17794"/>
                    </a:cubicBezTo>
                    <a:lnTo>
                      <a:pt x="5858" y="8407"/>
                    </a:lnTo>
                    <a:cubicBezTo>
                      <a:pt x="5858" y="6275"/>
                      <a:pt x="6912" y="5295"/>
                      <a:pt x="9167" y="5295"/>
                    </a:cubicBezTo>
                    <a:close/>
                    <a:moveTo>
                      <a:pt x="9167" y="1"/>
                    </a:moveTo>
                    <a:cubicBezTo>
                      <a:pt x="3260" y="1"/>
                      <a:pt x="1" y="2991"/>
                      <a:pt x="1" y="8407"/>
                    </a:cubicBezTo>
                    <a:lnTo>
                      <a:pt x="1" y="17794"/>
                    </a:lnTo>
                    <a:cubicBezTo>
                      <a:pt x="1" y="23210"/>
                      <a:pt x="3260" y="26200"/>
                      <a:pt x="9167" y="26200"/>
                    </a:cubicBezTo>
                    <a:cubicBezTo>
                      <a:pt x="15098" y="26200"/>
                      <a:pt x="18333" y="23210"/>
                      <a:pt x="18333" y="17794"/>
                    </a:cubicBezTo>
                    <a:lnTo>
                      <a:pt x="18333" y="8407"/>
                    </a:lnTo>
                    <a:cubicBezTo>
                      <a:pt x="18333" y="2991"/>
                      <a:pt x="15098" y="1"/>
                      <a:pt x="916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40;p34"/>
              <p:cNvSpPr/>
              <p:nvPr/>
            </p:nvSpPr>
            <p:spPr>
              <a:xfrm>
                <a:off x="3220550" y="1522975"/>
                <a:ext cx="458950" cy="655650"/>
              </a:xfrm>
              <a:custGeom>
                <a:avLst/>
                <a:gdLst/>
                <a:ahLst/>
                <a:cxnLst/>
                <a:rect l="l" t="t" r="r" b="b"/>
                <a:pathLst>
                  <a:path w="18358" h="26226" extrusionOk="0">
                    <a:moveTo>
                      <a:pt x="9191" y="5295"/>
                    </a:moveTo>
                    <a:cubicBezTo>
                      <a:pt x="11446" y="5295"/>
                      <a:pt x="12549" y="6324"/>
                      <a:pt x="12549" y="8432"/>
                    </a:cubicBezTo>
                    <a:lnTo>
                      <a:pt x="12549" y="17794"/>
                    </a:lnTo>
                    <a:cubicBezTo>
                      <a:pt x="12549" y="19902"/>
                      <a:pt x="11446" y="20931"/>
                      <a:pt x="9191" y="20931"/>
                    </a:cubicBezTo>
                    <a:cubicBezTo>
                      <a:pt x="6912" y="20931"/>
                      <a:pt x="5858" y="19927"/>
                      <a:pt x="5858" y="17794"/>
                    </a:cubicBezTo>
                    <a:lnTo>
                      <a:pt x="5858" y="8432"/>
                    </a:lnTo>
                    <a:cubicBezTo>
                      <a:pt x="5858" y="6275"/>
                      <a:pt x="6912" y="5295"/>
                      <a:pt x="9191" y="5295"/>
                    </a:cubicBezTo>
                    <a:close/>
                    <a:moveTo>
                      <a:pt x="9191" y="1"/>
                    </a:moveTo>
                    <a:cubicBezTo>
                      <a:pt x="3260" y="1"/>
                      <a:pt x="1" y="2991"/>
                      <a:pt x="1" y="8432"/>
                    </a:cubicBezTo>
                    <a:lnTo>
                      <a:pt x="1" y="17794"/>
                    </a:lnTo>
                    <a:cubicBezTo>
                      <a:pt x="1" y="23235"/>
                      <a:pt x="3260" y="26225"/>
                      <a:pt x="9191" y="26225"/>
                    </a:cubicBezTo>
                    <a:cubicBezTo>
                      <a:pt x="15098" y="26225"/>
                      <a:pt x="18358" y="23235"/>
                      <a:pt x="18358" y="17794"/>
                    </a:cubicBezTo>
                    <a:lnTo>
                      <a:pt x="18358" y="8432"/>
                    </a:lnTo>
                    <a:cubicBezTo>
                      <a:pt x="18358" y="2991"/>
                      <a:pt x="15098" y="1"/>
                      <a:pt x="919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12" tIns="91412" rIns="91412" bIns="91412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3589885" y="2037738"/>
              <a:ext cx="3237230" cy="645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作者列举了哪些事例？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589885" y="3963693"/>
              <a:ext cx="3682365" cy="645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这三个事例有共同点吗？</a:t>
              </a: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81071" y="561870"/>
            <a:ext cx="2481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思考 讨论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8078860" y="3992987"/>
            <a:ext cx="362984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每个事例是按照怎样的顺序进行介绍的？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175368" y="2102825"/>
            <a:ext cx="362984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为什么要列举这三个事例？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fea227f-1586-46a6-89b7-27b07bf802d4}"/>
</p:tagLst>
</file>

<file path=ppt/theme/theme1.xml><?xml version="1.0" encoding="utf-8"?>
<a:theme xmlns:a="http://schemas.openxmlformats.org/drawingml/2006/main" name="Back to School Social Media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Microsoft Office PowerPoint</Application>
  <PresentationFormat>自定义</PresentationFormat>
  <Paragraphs>53</Paragraphs>
  <Slides>13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Heiti SC Light</vt:lpstr>
      <vt:lpstr>思源黑体 CN Bold</vt:lpstr>
      <vt:lpstr>思源黑体 CN ExtraLight</vt:lpstr>
      <vt:lpstr>微软雅黑</vt:lpstr>
      <vt:lpstr>包图小白体</vt:lpstr>
      <vt:lpstr>Fira Sans Extra Condensed Medium</vt:lpstr>
      <vt:lpstr>等线</vt:lpstr>
      <vt:lpstr>楷体_GB2312</vt:lpstr>
      <vt:lpstr>Englebert</vt:lpstr>
      <vt:lpstr>黑体</vt:lpstr>
      <vt:lpstr>楷体</vt:lpstr>
      <vt:lpstr>Calibri</vt:lpstr>
      <vt:lpstr>Zilla Slab Light</vt:lpstr>
      <vt:lpstr>Times New Roman</vt:lpstr>
      <vt:lpstr>Roboto Slab Regular</vt:lpstr>
      <vt:lpstr>Oswald Regular</vt:lpstr>
      <vt:lpstr>Back to School Social Media by Slidesgo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792630342@qq.com</dc:creator>
  <cp:lastModifiedBy>dxq</cp:lastModifiedBy>
  <cp:revision>30</cp:revision>
  <dcterms:created xsi:type="dcterms:W3CDTF">2020-05-06T09:24:00Z</dcterms:created>
  <dcterms:modified xsi:type="dcterms:W3CDTF">2020-11-23T01:51:36Z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